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301" r:id="rId9"/>
    <p:sldId id="262" r:id="rId10"/>
    <p:sldId id="264" r:id="rId11"/>
    <p:sldId id="265" r:id="rId12"/>
    <p:sldId id="266" r:id="rId13"/>
    <p:sldId id="274" r:id="rId14"/>
    <p:sldId id="268" r:id="rId15"/>
    <p:sldId id="269" r:id="rId16"/>
    <p:sldId id="270" r:id="rId17"/>
    <p:sldId id="271" r:id="rId18"/>
    <p:sldId id="272" r:id="rId19"/>
    <p:sldId id="30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5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2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3" r:id="rId48"/>
    <p:sldId id="299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2D08-66DF-4765-901B-80300C6591DD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0317A96-D342-4F5A-9B08-2336FF196409}">
      <dgm:prSet phldrT="[Text]" custT="1"/>
      <dgm:spPr/>
      <dgm:t>
        <a:bodyPr/>
        <a:lstStyle/>
        <a:p>
          <a:pPr rtl="1"/>
          <a:r>
            <a:rPr lang="fa-IR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مصالح مورد استفاده در سیل کت</a:t>
          </a:r>
          <a:endParaRPr lang="fa-IR" sz="36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E8F2A4D6-57AF-4B0B-BCE5-D9B86D3EC337}" type="parTrans" cxnId="{9E82BB89-4AB5-4578-B2E0-F4F852170C52}">
      <dgm:prSet/>
      <dgm:spPr/>
      <dgm:t>
        <a:bodyPr/>
        <a:lstStyle/>
        <a:p>
          <a:pPr rtl="1"/>
          <a:endParaRPr lang="fa-IR"/>
        </a:p>
      </dgm:t>
    </dgm:pt>
    <dgm:pt modelId="{5CC6FA26-5885-4609-B64E-EFB7BDB9C440}" type="sibTrans" cxnId="{9E82BB89-4AB5-4578-B2E0-F4F852170C52}">
      <dgm:prSet/>
      <dgm:spPr/>
      <dgm:t>
        <a:bodyPr/>
        <a:lstStyle/>
        <a:p>
          <a:pPr rtl="1"/>
          <a:endParaRPr lang="fa-IR"/>
        </a:p>
      </dgm:t>
    </dgm:pt>
    <dgm:pt modelId="{9F7B6A4D-797F-48E2-B29A-D883A6DC0B23}">
      <dgm:prSet phldrT="[Text]"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قیر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6A4628B6-A67F-40A3-9A58-1AB85796B761}" type="parTrans" cxnId="{A6939C36-F10E-43A0-8BC9-4B46913A4F9D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6B004FD6-6F53-4269-BF81-7BDFAEE8675E}" type="sibTrans" cxnId="{A6939C36-F10E-43A0-8BC9-4B46913A4F9D}">
      <dgm:prSet/>
      <dgm:spPr/>
      <dgm:t>
        <a:bodyPr/>
        <a:lstStyle/>
        <a:p>
          <a:pPr rtl="1"/>
          <a:endParaRPr lang="fa-IR"/>
        </a:p>
      </dgm:t>
    </dgm:pt>
    <dgm:pt modelId="{D2511F08-0DE1-432B-AC4C-A1435FC8B24F}">
      <dgm:prSet phldrT="[Text]"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سنگدانه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610B7F3F-6B88-4702-8064-187378C1C716}" type="parTrans" cxnId="{C7ABA775-3A45-46EE-9357-5AC3EF1782F3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A7CA5273-A950-4BD0-A47C-13E83E86620D}" type="sibTrans" cxnId="{C7ABA775-3A45-46EE-9357-5AC3EF1782F3}">
      <dgm:prSet/>
      <dgm:spPr/>
      <dgm:t>
        <a:bodyPr/>
        <a:lstStyle/>
        <a:p>
          <a:pPr rtl="1"/>
          <a:endParaRPr lang="fa-IR"/>
        </a:p>
      </dgm:t>
    </dgm:pt>
    <dgm:pt modelId="{91C8F1B1-03FD-47B0-B3A3-7538B4C51CC4}">
      <dgm:prSet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امولسیونی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5B58078D-075F-4076-9354-365D3715F947}" type="parTrans" cxnId="{F8939657-F3E8-4195-8247-E3AF315597FF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4650BBB4-9779-4EA7-A263-FC297B97D0F6}" type="sibTrans" cxnId="{F8939657-F3E8-4195-8247-E3AF315597FF}">
      <dgm:prSet/>
      <dgm:spPr/>
      <dgm:t>
        <a:bodyPr/>
        <a:lstStyle/>
        <a:p>
          <a:pPr rtl="1"/>
          <a:endParaRPr lang="fa-IR"/>
        </a:p>
      </dgm:t>
    </dgm:pt>
    <dgm:pt modelId="{8E20F5F7-AC30-4BF3-94B8-6007337C0BC7}">
      <dgm:prSet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قیر محلول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AFEA7AA4-DAA1-438C-BC46-C5028F97E317}" type="parTrans" cxnId="{E01CA1BD-ED0C-4307-AC4B-B00A0BE20DAF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A1FAD03F-628A-4381-A18B-1BDD7196C3A2}" type="sibTrans" cxnId="{E01CA1BD-ED0C-4307-AC4B-B00A0BE20DAF}">
      <dgm:prSet/>
      <dgm:spPr/>
      <dgm:t>
        <a:bodyPr/>
        <a:lstStyle/>
        <a:p>
          <a:pPr rtl="1"/>
          <a:endParaRPr lang="fa-IR"/>
        </a:p>
      </dgm:t>
    </dgm:pt>
    <dgm:pt modelId="{D5D9E1F3-3D35-44E8-BCEE-5F338A123489}">
      <dgm:prSet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طبیعی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DF3F9C7C-69E0-4F1C-8EC5-A2AAD2CFB8A3}" type="parTrans" cxnId="{B2021522-5589-46C4-99B8-12A931CEADFE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84F30251-B3A8-4523-A264-32D2D1726131}" type="sibTrans" cxnId="{B2021522-5589-46C4-99B8-12A931CEADFE}">
      <dgm:prSet/>
      <dgm:spPr/>
      <dgm:t>
        <a:bodyPr/>
        <a:lstStyle/>
        <a:p>
          <a:pPr rtl="1"/>
          <a:endParaRPr lang="fa-IR"/>
        </a:p>
      </dgm:t>
    </dgm:pt>
    <dgm:pt modelId="{AFDD0B4B-64C1-4268-8F3C-572ED99467BD}">
      <dgm:prSet custT="1"/>
      <dgm:spPr/>
      <dgm:t>
        <a:bodyPr/>
        <a:lstStyle/>
        <a:p>
          <a:pPr rtl="1"/>
          <a:r>
            <a:rPr lang="fa-IR" sz="5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شکسته</a:t>
          </a:r>
          <a:endParaRPr lang="fa-IR" sz="5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C3072748-845E-4618-9A5C-BEE4C5ADED48}" type="parTrans" cxnId="{1526DD94-75F6-4B36-AC25-48683B99C403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525EB12F-BCCA-44D7-A03A-46CF26B58379}" type="sibTrans" cxnId="{1526DD94-75F6-4B36-AC25-48683B99C403}">
      <dgm:prSet/>
      <dgm:spPr/>
      <dgm:t>
        <a:bodyPr/>
        <a:lstStyle/>
        <a:p>
          <a:pPr rtl="1"/>
          <a:endParaRPr lang="fa-IR"/>
        </a:p>
      </dgm:t>
    </dgm:pt>
    <dgm:pt modelId="{3C25E754-C64E-48FC-AFA1-3CFB16F3DF6F}" type="pres">
      <dgm:prSet presAssocID="{489A2D08-66DF-4765-901B-80300C6591D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BF4E30C-D2C3-4C95-AD5C-ECE5C7D6143B}" type="pres">
      <dgm:prSet presAssocID="{30317A96-D342-4F5A-9B08-2336FF196409}" presName="root1" presStyleCnt="0"/>
      <dgm:spPr/>
      <dgm:t>
        <a:bodyPr/>
        <a:lstStyle/>
        <a:p>
          <a:pPr rtl="1"/>
          <a:endParaRPr lang="fa-IR"/>
        </a:p>
      </dgm:t>
    </dgm:pt>
    <dgm:pt modelId="{08BC1188-8DD6-4AD6-9632-EAB8E95453DC}" type="pres">
      <dgm:prSet presAssocID="{30317A96-D342-4F5A-9B08-2336FF196409}" presName="LevelOneTextNode" presStyleLbl="node0" presStyleIdx="0" presStyleCnt="1" custScaleY="1390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1C2D23-A0C1-458F-B3FC-4AD03819BCDB}" type="pres">
      <dgm:prSet presAssocID="{30317A96-D342-4F5A-9B08-2336FF196409}" presName="level2hierChild" presStyleCnt="0"/>
      <dgm:spPr/>
      <dgm:t>
        <a:bodyPr/>
        <a:lstStyle/>
        <a:p>
          <a:pPr rtl="1"/>
          <a:endParaRPr lang="fa-IR"/>
        </a:p>
      </dgm:t>
    </dgm:pt>
    <dgm:pt modelId="{2851A05E-0026-447A-A579-A9D380DEE9C2}" type="pres">
      <dgm:prSet presAssocID="{6A4628B6-A67F-40A3-9A58-1AB85796B761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1D0E925C-3672-4EC4-81B4-C69954202C09}" type="pres">
      <dgm:prSet presAssocID="{6A4628B6-A67F-40A3-9A58-1AB85796B761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8A3C5F9-0838-4ABD-845B-F0FED0DCBF22}" type="pres">
      <dgm:prSet presAssocID="{9F7B6A4D-797F-48E2-B29A-D883A6DC0B23}" presName="root2" presStyleCnt="0"/>
      <dgm:spPr/>
      <dgm:t>
        <a:bodyPr/>
        <a:lstStyle/>
        <a:p>
          <a:pPr rtl="1"/>
          <a:endParaRPr lang="fa-IR"/>
        </a:p>
      </dgm:t>
    </dgm:pt>
    <dgm:pt modelId="{A5B63B47-1FDC-4B0B-A3F5-71ACAD842EA5}" type="pres">
      <dgm:prSet presAssocID="{9F7B6A4D-797F-48E2-B29A-D883A6DC0B2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25E53F-3E89-4B9A-8CBE-CF718820C3ED}" type="pres">
      <dgm:prSet presAssocID="{9F7B6A4D-797F-48E2-B29A-D883A6DC0B23}" presName="level3hierChild" presStyleCnt="0"/>
      <dgm:spPr/>
      <dgm:t>
        <a:bodyPr/>
        <a:lstStyle/>
        <a:p>
          <a:pPr rtl="1"/>
          <a:endParaRPr lang="fa-IR"/>
        </a:p>
      </dgm:t>
    </dgm:pt>
    <dgm:pt modelId="{9BC3B5E7-7901-449E-AADF-21F52C9FCF77}" type="pres">
      <dgm:prSet presAssocID="{5B58078D-075F-4076-9354-365D3715F947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E48187EA-33FF-46A0-A886-3CB472EC4DDF}" type="pres">
      <dgm:prSet presAssocID="{5B58078D-075F-4076-9354-365D3715F947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36DD723E-AD6C-420E-B2EB-C35419D9B69D}" type="pres">
      <dgm:prSet presAssocID="{91C8F1B1-03FD-47B0-B3A3-7538B4C51CC4}" presName="root2" presStyleCnt="0"/>
      <dgm:spPr/>
      <dgm:t>
        <a:bodyPr/>
        <a:lstStyle/>
        <a:p>
          <a:pPr rtl="1"/>
          <a:endParaRPr lang="fa-IR"/>
        </a:p>
      </dgm:t>
    </dgm:pt>
    <dgm:pt modelId="{4A25A3B7-A5EC-435B-9E94-E684667AFC7B}" type="pres">
      <dgm:prSet presAssocID="{91C8F1B1-03FD-47B0-B3A3-7538B4C51CC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5CB42E-9EA9-4A54-BB30-54F5F5B7D231}" type="pres">
      <dgm:prSet presAssocID="{91C8F1B1-03FD-47B0-B3A3-7538B4C51CC4}" presName="level3hierChild" presStyleCnt="0"/>
      <dgm:spPr/>
      <dgm:t>
        <a:bodyPr/>
        <a:lstStyle/>
        <a:p>
          <a:pPr rtl="1"/>
          <a:endParaRPr lang="fa-IR"/>
        </a:p>
      </dgm:t>
    </dgm:pt>
    <dgm:pt modelId="{D1569164-264E-4938-AB71-976197A7AA58}" type="pres">
      <dgm:prSet presAssocID="{AFEA7AA4-DAA1-438C-BC46-C5028F97E317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67F80AF2-AD72-4838-8CC6-0D5C6C31FB41}" type="pres">
      <dgm:prSet presAssocID="{AFEA7AA4-DAA1-438C-BC46-C5028F97E317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85B74505-0C57-4555-8E0C-8C3BE06910DF}" type="pres">
      <dgm:prSet presAssocID="{8E20F5F7-AC30-4BF3-94B8-6007337C0BC7}" presName="root2" presStyleCnt="0"/>
      <dgm:spPr/>
      <dgm:t>
        <a:bodyPr/>
        <a:lstStyle/>
        <a:p>
          <a:pPr rtl="1"/>
          <a:endParaRPr lang="fa-IR"/>
        </a:p>
      </dgm:t>
    </dgm:pt>
    <dgm:pt modelId="{34101EC5-3460-4925-BAB4-469FDC2EA70F}" type="pres">
      <dgm:prSet presAssocID="{8E20F5F7-AC30-4BF3-94B8-6007337C0BC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77CF0C-8E7A-42C2-8286-11E6D72DAA3E}" type="pres">
      <dgm:prSet presAssocID="{8E20F5F7-AC30-4BF3-94B8-6007337C0BC7}" presName="level3hierChild" presStyleCnt="0"/>
      <dgm:spPr/>
      <dgm:t>
        <a:bodyPr/>
        <a:lstStyle/>
        <a:p>
          <a:pPr rtl="1"/>
          <a:endParaRPr lang="fa-IR"/>
        </a:p>
      </dgm:t>
    </dgm:pt>
    <dgm:pt modelId="{1FCA68F6-B6C7-4BE6-BA0D-17BF7E6F2D86}" type="pres">
      <dgm:prSet presAssocID="{610B7F3F-6B88-4702-8064-187378C1C716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B2F5AE9-D692-4433-BB77-44F7C9100F46}" type="pres">
      <dgm:prSet presAssocID="{610B7F3F-6B88-4702-8064-187378C1C716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F3ADC40-2A06-40D6-AD7A-06409BA6E64B}" type="pres">
      <dgm:prSet presAssocID="{D2511F08-0DE1-432B-AC4C-A1435FC8B24F}" presName="root2" presStyleCnt="0"/>
      <dgm:spPr/>
      <dgm:t>
        <a:bodyPr/>
        <a:lstStyle/>
        <a:p>
          <a:pPr rtl="1"/>
          <a:endParaRPr lang="fa-IR"/>
        </a:p>
      </dgm:t>
    </dgm:pt>
    <dgm:pt modelId="{BFCA3DA8-4A4D-482F-86A5-A697F7C4EED7}" type="pres">
      <dgm:prSet presAssocID="{D2511F08-0DE1-432B-AC4C-A1435FC8B24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8D751A8-6CC6-42FC-A424-2FF317EEC3AB}" type="pres">
      <dgm:prSet presAssocID="{D2511F08-0DE1-432B-AC4C-A1435FC8B24F}" presName="level3hierChild" presStyleCnt="0"/>
      <dgm:spPr/>
      <dgm:t>
        <a:bodyPr/>
        <a:lstStyle/>
        <a:p>
          <a:pPr rtl="1"/>
          <a:endParaRPr lang="fa-IR"/>
        </a:p>
      </dgm:t>
    </dgm:pt>
    <dgm:pt modelId="{216373B7-D390-4025-81A6-52BDE46D00A7}" type="pres">
      <dgm:prSet presAssocID="{DF3F9C7C-69E0-4F1C-8EC5-A2AAD2CFB8A3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12D1F8E9-CF80-444F-82D0-DF81164501C0}" type="pres">
      <dgm:prSet presAssocID="{DF3F9C7C-69E0-4F1C-8EC5-A2AAD2CFB8A3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D4F6E480-8476-4B83-B8D0-8452609605ED}" type="pres">
      <dgm:prSet presAssocID="{D5D9E1F3-3D35-44E8-BCEE-5F338A123489}" presName="root2" presStyleCnt="0"/>
      <dgm:spPr/>
      <dgm:t>
        <a:bodyPr/>
        <a:lstStyle/>
        <a:p>
          <a:pPr rtl="1"/>
          <a:endParaRPr lang="fa-IR"/>
        </a:p>
      </dgm:t>
    </dgm:pt>
    <dgm:pt modelId="{E9FE5D38-D299-4A0B-9B7A-CEFBF5B21E57}" type="pres">
      <dgm:prSet presAssocID="{D5D9E1F3-3D35-44E8-BCEE-5F338A123489}" presName="LevelTwoTextNode" presStyleLbl="node3" presStyleIdx="2" presStyleCnt="4" custLinFactNeighborX="-378" custLinFactNeighborY="-28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BA13CF-997E-44E1-9A16-0A9159C04080}" type="pres">
      <dgm:prSet presAssocID="{D5D9E1F3-3D35-44E8-BCEE-5F338A123489}" presName="level3hierChild" presStyleCnt="0"/>
      <dgm:spPr/>
      <dgm:t>
        <a:bodyPr/>
        <a:lstStyle/>
        <a:p>
          <a:pPr rtl="1"/>
          <a:endParaRPr lang="fa-IR"/>
        </a:p>
      </dgm:t>
    </dgm:pt>
    <dgm:pt modelId="{90E00FCB-6FC8-4788-B63F-756979E32738}" type="pres">
      <dgm:prSet presAssocID="{C3072748-845E-4618-9A5C-BEE4C5ADED48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DD9F8138-2951-4749-8226-A5A40144E91A}" type="pres">
      <dgm:prSet presAssocID="{C3072748-845E-4618-9A5C-BEE4C5ADED48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F85CF0CA-A21F-4635-8A6B-86B83C2A29AE}" type="pres">
      <dgm:prSet presAssocID="{AFDD0B4B-64C1-4268-8F3C-572ED99467BD}" presName="root2" presStyleCnt="0"/>
      <dgm:spPr/>
      <dgm:t>
        <a:bodyPr/>
        <a:lstStyle/>
        <a:p>
          <a:pPr rtl="1"/>
          <a:endParaRPr lang="fa-IR"/>
        </a:p>
      </dgm:t>
    </dgm:pt>
    <dgm:pt modelId="{B2A94D9F-83D5-431D-B200-689D78453069}" type="pres">
      <dgm:prSet presAssocID="{AFDD0B4B-64C1-4268-8F3C-572ED99467B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F74153C-20E3-4D30-9CC0-E2FDF1A7D108}" type="pres">
      <dgm:prSet presAssocID="{AFDD0B4B-64C1-4268-8F3C-572ED99467BD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0DD1A304-1D29-4B6D-8B8D-712B85B1B527}" type="presOf" srcId="{DF3F9C7C-69E0-4F1C-8EC5-A2AAD2CFB8A3}" destId="{216373B7-D390-4025-81A6-52BDE46D00A7}" srcOrd="0" destOrd="0" presId="urn:microsoft.com/office/officeart/2005/8/layout/hierarchy2"/>
    <dgm:cxn modelId="{3D894962-8BF5-4846-A4B1-4AF534641CE3}" type="presOf" srcId="{D5D9E1F3-3D35-44E8-BCEE-5F338A123489}" destId="{E9FE5D38-D299-4A0B-9B7A-CEFBF5B21E57}" srcOrd="0" destOrd="0" presId="urn:microsoft.com/office/officeart/2005/8/layout/hierarchy2"/>
    <dgm:cxn modelId="{DA383063-C1F8-47E7-B26B-B9CF56B407ED}" type="presOf" srcId="{9F7B6A4D-797F-48E2-B29A-D883A6DC0B23}" destId="{A5B63B47-1FDC-4B0B-A3F5-71ACAD842EA5}" srcOrd="0" destOrd="0" presId="urn:microsoft.com/office/officeart/2005/8/layout/hierarchy2"/>
    <dgm:cxn modelId="{B2021522-5589-46C4-99B8-12A931CEADFE}" srcId="{D2511F08-0DE1-432B-AC4C-A1435FC8B24F}" destId="{D5D9E1F3-3D35-44E8-BCEE-5F338A123489}" srcOrd="0" destOrd="0" parTransId="{DF3F9C7C-69E0-4F1C-8EC5-A2AAD2CFB8A3}" sibTransId="{84F30251-B3A8-4523-A264-32D2D1726131}"/>
    <dgm:cxn modelId="{D72C3BA5-4351-4831-9250-CA2EF86D813B}" type="presOf" srcId="{6A4628B6-A67F-40A3-9A58-1AB85796B761}" destId="{1D0E925C-3672-4EC4-81B4-C69954202C09}" srcOrd="1" destOrd="0" presId="urn:microsoft.com/office/officeart/2005/8/layout/hierarchy2"/>
    <dgm:cxn modelId="{1866D827-8D35-4BEA-8DAD-92FD011562CD}" type="presOf" srcId="{30317A96-D342-4F5A-9B08-2336FF196409}" destId="{08BC1188-8DD6-4AD6-9632-EAB8E95453DC}" srcOrd="0" destOrd="0" presId="urn:microsoft.com/office/officeart/2005/8/layout/hierarchy2"/>
    <dgm:cxn modelId="{32B49000-1D24-4629-83D1-06C2B23345CC}" type="presOf" srcId="{D2511F08-0DE1-432B-AC4C-A1435FC8B24F}" destId="{BFCA3DA8-4A4D-482F-86A5-A697F7C4EED7}" srcOrd="0" destOrd="0" presId="urn:microsoft.com/office/officeart/2005/8/layout/hierarchy2"/>
    <dgm:cxn modelId="{134E0F86-F5D7-4F8E-9ACD-17DAFB95E9C3}" type="presOf" srcId="{610B7F3F-6B88-4702-8064-187378C1C716}" destId="{8B2F5AE9-D692-4433-BB77-44F7C9100F46}" srcOrd="1" destOrd="0" presId="urn:microsoft.com/office/officeart/2005/8/layout/hierarchy2"/>
    <dgm:cxn modelId="{E01CA1BD-ED0C-4307-AC4B-B00A0BE20DAF}" srcId="{9F7B6A4D-797F-48E2-B29A-D883A6DC0B23}" destId="{8E20F5F7-AC30-4BF3-94B8-6007337C0BC7}" srcOrd="1" destOrd="0" parTransId="{AFEA7AA4-DAA1-438C-BC46-C5028F97E317}" sibTransId="{A1FAD03F-628A-4381-A18B-1BDD7196C3A2}"/>
    <dgm:cxn modelId="{2780DC28-8FD2-4C5B-A98E-599D56D4C080}" type="presOf" srcId="{AFEA7AA4-DAA1-438C-BC46-C5028F97E317}" destId="{D1569164-264E-4938-AB71-976197A7AA58}" srcOrd="0" destOrd="0" presId="urn:microsoft.com/office/officeart/2005/8/layout/hierarchy2"/>
    <dgm:cxn modelId="{E7730B60-BA4F-4FC7-B7E3-266DFB4F78DF}" type="presOf" srcId="{5B58078D-075F-4076-9354-365D3715F947}" destId="{E48187EA-33FF-46A0-A886-3CB472EC4DDF}" srcOrd="1" destOrd="0" presId="urn:microsoft.com/office/officeart/2005/8/layout/hierarchy2"/>
    <dgm:cxn modelId="{A55E0C13-C2D4-4EBF-B22D-C36A79BC8A0D}" type="presOf" srcId="{C3072748-845E-4618-9A5C-BEE4C5ADED48}" destId="{DD9F8138-2951-4749-8226-A5A40144E91A}" srcOrd="1" destOrd="0" presId="urn:microsoft.com/office/officeart/2005/8/layout/hierarchy2"/>
    <dgm:cxn modelId="{E2D3F4CF-0B7E-4449-B085-7DAF016A39E9}" type="presOf" srcId="{C3072748-845E-4618-9A5C-BEE4C5ADED48}" destId="{90E00FCB-6FC8-4788-B63F-756979E32738}" srcOrd="0" destOrd="0" presId="urn:microsoft.com/office/officeart/2005/8/layout/hierarchy2"/>
    <dgm:cxn modelId="{40B1D8A0-1A13-4377-BE14-577E6DE9280F}" type="presOf" srcId="{610B7F3F-6B88-4702-8064-187378C1C716}" destId="{1FCA68F6-B6C7-4BE6-BA0D-17BF7E6F2D86}" srcOrd="0" destOrd="0" presId="urn:microsoft.com/office/officeart/2005/8/layout/hierarchy2"/>
    <dgm:cxn modelId="{12315B95-A184-4979-8E42-7B07CFE167CC}" type="presOf" srcId="{489A2D08-66DF-4765-901B-80300C6591DD}" destId="{3C25E754-C64E-48FC-AFA1-3CFB16F3DF6F}" srcOrd="0" destOrd="0" presId="urn:microsoft.com/office/officeart/2005/8/layout/hierarchy2"/>
    <dgm:cxn modelId="{E3CB61DA-9795-4E3D-9F6C-53DFA5B07F45}" type="presOf" srcId="{6A4628B6-A67F-40A3-9A58-1AB85796B761}" destId="{2851A05E-0026-447A-A579-A9D380DEE9C2}" srcOrd="0" destOrd="0" presId="urn:microsoft.com/office/officeart/2005/8/layout/hierarchy2"/>
    <dgm:cxn modelId="{A6939C36-F10E-43A0-8BC9-4B46913A4F9D}" srcId="{30317A96-D342-4F5A-9B08-2336FF196409}" destId="{9F7B6A4D-797F-48E2-B29A-D883A6DC0B23}" srcOrd="0" destOrd="0" parTransId="{6A4628B6-A67F-40A3-9A58-1AB85796B761}" sibTransId="{6B004FD6-6F53-4269-BF81-7BDFAEE8675E}"/>
    <dgm:cxn modelId="{195D9200-C635-46BD-A868-C79536871E34}" type="presOf" srcId="{DF3F9C7C-69E0-4F1C-8EC5-A2AAD2CFB8A3}" destId="{12D1F8E9-CF80-444F-82D0-DF81164501C0}" srcOrd="1" destOrd="0" presId="urn:microsoft.com/office/officeart/2005/8/layout/hierarchy2"/>
    <dgm:cxn modelId="{0831C18B-9A3B-4392-82EC-C4498DA15791}" type="presOf" srcId="{AFEA7AA4-DAA1-438C-BC46-C5028F97E317}" destId="{67F80AF2-AD72-4838-8CC6-0D5C6C31FB41}" srcOrd="1" destOrd="0" presId="urn:microsoft.com/office/officeart/2005/8/layout/hierarchy2"/>
    <dgm:cxn modelId="{7D41BDBB-FA46-48CD-B49E-A7C24DC59CF4}" type="presOf" srcId="{91C8F1B1-03FD-47B0-B3A3-7538B4C51CC4}" destId="{4A25A3B7-A5EC-435B-9E94-E684667AFC7B}" srcOrd="0" destOrd="0" presId="urn:microsoft.com/office/officeart/2005/8/layout/hierarchy2"/>
    <dgm:cxn modelId="{9E82BB89-4AB5-4578-B2E0-F4F852170C52}" srcId="{489A2D08-66DF-4765-901B-80300C6591DD}" destId="{30317A96-D342-4F5A-9B08-2336FF196409}" srcOrd="0" destOrd="0" parTransId="{E8F2A4D6-57AF-4B0B-BCE5-D9B86D3EC337}" sibTransId="{5CC6FA26-5885-4609-B64E-EFB7BDB9C440}"/>
    <dgm:cxn modelId="{2A616BFF-2792-49D0-8FEE-FC73926ADD18}" type="presOf" srcId="{8E20F5F7-AC30-4BF3-94B8-6007337C0BC7}" destId="{34101EC5-3460-4925-BAB4-469FDC2EA70F}" srcOrd="0" destOrd="0" presId="urn:microsoft.com/office/officeart/2005/8/layout/hierarchy2"/>
    <dgm:cxn modelId="{C7ABA775-3A45-46EE-9357-5AC3EF1782F3}" srcId="{30317A96-D342-4F5A-9B08-2336FF196409}" destId="{D2511F08-0DE1-432B-AC4C-A1435FC8B24F}" srcOrd="1" destOrd="0" parTransId="{610B7F3F-6B88-4702-8064-187378C1C716}" sibTransId="{A7CA5273-A950-4BD0-A47C-13E83E86620D}"/>
    <dgm:cxn modelId="{A8576A7B-DBA3-4B23-AE8D-DE65D6510B39}" type="presOf" srcId="{5B58078D-075F-4076-9354-365D3715F947}" destId="{9BC3B5E7-7901-449E-AADF-21F52C9FCF77}" srcOrd="0" destOrd="0" presId="urn:microsoft.com/office/officeart/2005/8/layout/hierarchy2"/>
    <dgm:cxn modelId="{6ED4743D-2B85-44BA-B153-E605E1AA59EE}" type="presOf" srcId="{AFDD0B4B-64C1-4268-8F3C-572ED99467BD}" destId="{B2A94D9F-83D5-431D-B200-689D78453069}" srcOrd="0" destOrd="0" presId="urn:microsoft.com/office/officeart/2005/8/layout/hierarchy2"/>
    <dgm:cxn modelId="{1526DD94-75F6-4B36-AC25-48683B99C403}" srcId="{D2511F08-0DE1-432B-AC4C-A1435FC8B24F}" destId="{AFDD0B4B-64C1-4268-8F3C-572ED99467BD}" srcOrd="1" destOrd="0" parTransId="{C3072748-845E-4618-9A5C-BEE4C5ADED48}" sibTransId="{525EB12F-BCCA-44D7-A03A-46CF26B58379}"/>
    <dgm:cxn modelId="{F8939657-F3E8-4195-8247-E3AF315597FF}" srcId="{9F7B6A4D-797F-48E2-B29A-D883A6DC0B23}" destId="{91C8F1B1-03FD-47B0-B3A3-7538B4C51CC4}" srcOrd="0" destOrd="0" parTransId="{5B58078D-075F-4076-9354-365D3715F947}" sibTransId="{4650BBB4-9779-4EA7-A263-FC297B97D0F6}"/>
    <dgm:cxn modelId="{9CFDA103-8142-405B-9072-35BE5CCA435D}" type="presParOf" srcId="{3C25E754-C64E-48FC-AFA1-3CFB16F3DF6F}" destId="{8BF4E30C-D2C3-4C95-AD5C-ECE5C7D6143B}" srcOrd="0" destOrd="0" presId="urn:microsoft.com/office/officeart/2005/8/layout/hierarchy2"/>
    <dgm:cxn modelId="{0B5F3345-5351-466E-BA51-0A0935075ECE}" type="presParOf" srcId="{8BF4E30C-D2C3-4C95-AD5C-ECE5C7D6143B}" destId="{08BC1188-8DD6-4AD6-9632-EAB8E95453DC}" srcOrd="0" destOrd="0" presId="urn:microsoft.com/office/officeart/2005/8/layout/hierarchy2"/>
    <dgm:cxn modelId="{42A928FE-A4E7-42E3-8755-0712BC05A733}" type="presParOf" srcId="{8BF4E30C-D2C3-4C95-AD5C-ECE5C7D6143B}" destId="{691C2D23-A0C1-458F-B3FC-4AD03819BCDB}" srcOrd="1" destOrd="0" presId="urn:microsoft.com/office/officeart/2005/8/layout/hierarchy2"/>
    <dgm:cxn modelId="{C271ABA4-2845-4487-B189-989C443A4D3B}" type="presParOf" srcId="{691C2D23-A0C1-458F-B3FC-4AD03819BCDB}" destId="{2851A05E-0026-447A-A579-A9D380DEE9C2}" srcOrd="0" destOrd="0" presId="urn:microsoft.com/office/officeart/2005/8/layout/hierarchy2"/>
    <dgm:cxn modelId="{B7D65BEF-ACB3-467F-92B4-4E6C41E4A071}" type="presParOf" srcId="{2851A05E-0026-447A-A579-A9D380DEE9C2}" destId="{1D0E925C-3672-4EC4-81B4-C69954202C09}" srcOrd="0" destOrd="0" presId="urn:microsoft.com/office/officeart/2005/8/layout/hierarchy2"/>
    <dgm:cxn modelId="{09F8B6BA-E046-410E-84F8-FB2BAE4CF89C}" type="presParOf" srcId="{691C2D23-A0C1-458F-B3FC-4AD03819BCDB}" destId="{F8A3C5F9-0838-4ABD-845B-F0FED0DCBF22}" srcOrd="1" destOrd="0" presId="urn:microsoft.com/office/officeart/2005/8/layout/hierarchy2"/>
    <dgm:cxn modelId="{DD6A236F-369F-4D76-9618-2500642A84B0}" type="presParOf" srcId="{F8A3C5F9-0838-4ABD-845B-F0FED0DCBF22}" destId="{A5B63B47-1FDC-4B0B-A3F5-71ACAD842EA5}" srcOrd="0" destOrd="0" presId="urn:microsoft.com/office/officeart/2005/8/layout/hierarchy2"/>
    <dgm:cxn modelId="{A21C6FF3-578C-45E2-A4F6-601A00CB9F8B}" type="presParOf" srcId="{F8A3C5F9-0838-4ABD-845B-F0FED0DCBF22}" destId="{DB25E53F-3E89-4B9A-8CBE-CF718820C3ED}" srcOrd="1" destOrd="0" presId="urn:microsoft.com/office/officeart/2005/8/layout/hierarchy2"/>
    <dgm:cxn modelId="{FA071906-B584-4F21-84D5-F4CD7128FEBE}" type="presParOf" srcId="{DB25E53F-3E89-4B9A-8CBE-CF718820C3ED}" destId="{9BC3B5E7-7901-449E-AADF-21F52C9FCF77}" srcOrd="0" destOrd="0" presId="urn:microsoft.com/office/officeart/2005/8/layout/hierarchy2"/>
    <dgm:cxn modelId="{28F29411-F130-4CA7-A9D7-E165385AB4BF}" type="presParOf" srcId="{9BC3B5E7-7901-449E-AADF-21F52C9FCF77}" destId="{E48187EA-33FF-46A0-A886-3CB472EC4DDF}" srcOrd="0" destOrd="0" presId="urn:microsoft.com/office/officeart/2005/8/layout/hierarchy2"/>
    <dgm:cxn modelId="{F67F5A9E-ACFB-46AD-8253-B5169A57D556}" type="presParOf" srcId="{DB25E53F-3E89-4B9A-8CBE-CF718820C3ED}" destId="{36DD723E-AD6C-420E-B2EB-C35419D9B69D}" srcOrd="1" destOrd="0" presId="urn:microsoft.com/office/officeart/2005/8/layout/hierarchy2"/>
    <dgm:cxn modelId="{ECF49B8B-8D5D-45E2-BB1C-0B66D2150E73}" type="presParOf" srcId="{36DD723E-AD6C-420E-B2EB-C35419D9B69D}" destId="{4A25A3B7-A5EC-435B-9E94-E684667AFC7B}" srcOrd="0" destOrd="0" presId="urn:microsoft.com/office/officeart/2005/8/layout/hierarchy2"/>
    <dgm:cxn modelId="{608A9792-6387-43A9-98B2-5513D0DC926F}" type="presParOf" srcId="{36DD723E-AD6C-420E-B2EB-C35419D9B69D}" destId="{995CB42E-9EA9-4A54-BB30-54F5F5B7D231}" srcOrd="1" destOrd="0" presId="urn:microsoft.com/office/officeart/2005/8/layout/hierarchy2"/>
    <dgm:cxn modelId="{F7EA52D7-5A54-46FA-82DF-B883E1CAA8D0}" type="presParOf" srcId="{DB25E53F-3E89-4B9A-8CBE-CF718820C3ED}" destId="{D1569164-264E-4938-AB71-976197A7AA58}" srcOrd="2" destOrd="0" presId="urn:microsoft.com/office/officeart/2005/8/layout/hierarchy2"/>
    <dgm:cxn modelId="{8E3EEE12-1C99-407F-AE0E-F4A03C1B2420}" type="presParOf" srcId="{D1569164-264E-4938-AB71-976197A7AA58}" destId="{67F80AF2-AD72-4838-8CC6-0D5C6C31FB41}" srcOrd="0" destOrd="0" presId="urn:microsoft.com/office/officeart/2005/8/layout/hierarchy2"/>
    <dgm:cxn modelId="{F276C9B5-E119-4AF5-A028-6D4D4803F8C7}" type="presParOf" srcId="{DB25E53F-3E89-4B9A-8CBE-CF718820C3ED}" destId="{85B74505-0C57-4555-8E0C-8C3BE06910DF}" srcOrd="3" destOrd="0" presId="urn:microsoft.com/office/officeart/2005/8/layout/hierarchy2"/>
    <dgm:cxn modelId="{0A40B422-ADD7-444E-9F59-F339D71358E8}" type="presParOf" srcId="{85B74505-0C57-4555-8E0C-8C3BE06910DF}" destId="{34101EC5-3460-4925-BAB4-469FDC2EA70F}" srcOrd="0" destOrd="0" presId="urn:microsoft.com/office/officeart/2005/8/layout/hierarchy2"/>
    <dgm:cxn modelId="{2D62AA1A-D554-4B2C-A7CD-4D6D6200D3F7}" type="presParOf" srcId="{85B74505-0C57-4555-8E0C-8C3BE06910DF}" destId="{3877CF0C-8E7A-42C2-8286-11E6D72DAA3E}" srcOrd="1" destOrd="0" presId="urn:microsoft.com/office/officeart/2005/8/layout/hierarchy2"/>
    <dgm:cxn modelId="{6DD26680-80ED-44ED-8DB5-8EFF5B2444CE}" type="presParOf" srcId="{691C2D23-A0C1-458F-B3FC-4AD03819BCDB}" destId="{1FCA68F6-B6C7-4BE6-BA0D-17BF7E6F2D86}" srcOrd="2" destOrd="0" presId="urn:microsoft.com/office/officeart/2005/8/layout/hierarchy2"/>
    <dgm:cxn modelId="{A488F935-51BA-446C-A2C2-0A6E972456BA}" type="presParOf" srcId="{1FCA68F6-B6C7-4BE6-BA0D-17BF7E6F2D86}" destId="{8B2F5AE9-D692-4433-BB77-44F7C9100F46}" srcOrd="0" destOrd="0" presId="urn:microsoft.com/office/officeart/2005/8/layout/hierarchy2"/>
    <dgm:cxn modelId="{91FE7069-3D91-4B76-9850-1B1DB16A60D5}" type="presParOf" srcId="{691C2D23-A0C1-458F-B3FC-4AD03819BCDB}" destId="{DF3ADC40-2A06-40D6-AD7A-06409BA6E64B}" srcOrd="3" destOrd="0" presId="urn:microsoft.com/office/officeart/2005/8/layout/hierarchy2"/>
    <dgm:cxn modelId="{1BD870A6-3E94-4EF0-9E1F-3AC354011B54}" type="presParOf" srcId="{DF3ADC40-2A06-40D6-AD7A-06409BA6E64B}" destId="{BFCA3DA8-4A4D-482F-86A5-A697F7C4EED7}" srcOrd="0" destOrd="0" presId="urn:microsoft.com/office/officeart/2005/8/layout/hierarchy2"/>
    <dgm:cxn modelId="{BB5343C5-4D17-4CEC-8AF5-F31EFB903F89}" type="presParOf" srcId="{DF3ADC40-2A06-40D6-AD7A-06409BA6E64B}" destId="{38D751A8-6CC6-42FC-A424-2FF317EEC3AB}" srcOrd="1" destOrd="0" presId="urn:microsoft.com/office/officeart/2005/8/layout/hierarchy2"/>
    <dgm:cxn modelId="{214998AA-B036-4A6E-83A5-CF7BF0B3D12C}" type="presParOf" srcId="{38D751A8-6CC6-42FC-A424-2FF317EEC3AB}" destId="{216373B7-D390-4025-81A6-52BDE46D00A7}" srcOrd="0" destOrd="0" presId="urn:microsoft.com/office/officeart/2005/8/layout/hierarchy2"/>
    <dgm:cxn modelId="{4C762F64-76AB-4EB9-81A5-FDE1B95B2F93}" type="presParOf" srcId="{216373B7-D390-4025-81A6-52BDE46D00A7}" destId="{12D1F8E9-CF80-444F-82D0-DF81164501C0}" srcOrd="0" destOrd="0" presId="urn:microsoft.com/office/officeart/2005/8/layout/hierarchy2"/>
    <dgm:cxn modelId="{DBBBA8AB-0EE8-44B5-BD43-DED74481E404}" type="presParOf" srcId="{38D751A8-6CC6-42FC-A424-2FF317EEC3AB}" destId="{D4F6E480-8476-4B83-B8D0-8452609605ED}" srcOrd="1" destOrd="0" presId="urn:microsoft.com/office/officeart/2005/8/layout/hierarchy2"/>
    <dgm:cxn modelId="{C8BAAF2B-B63D-4DA6-9196-6C543ED61E0F}" type="presParOf" srcId="{D4F6E480-8476-4B83-B8D0-8452609605ED}" destId="{E9FE5D38-D299-4A0B-9B7A-CEFBF5B21E57}" srcOrd="0" destOrd="0" presId="urn:microsoft.com/office/officeart/2005/8/layout/hierarchy2"/>
    <dgm:cxn modelId="{D996B5F6-7CE9-4F17-B137-057E69417215}" type="presParOf" srcId="{D4F6E480-8476-4B83-B8D0-8452609605ED}" destId="{B2BA13CF-997E-44E1-9A16-0A9159C04080}" srcOrd="1" destOrd="0" presId="urn:microsoft.com/office/officeart/2005/8/layout/hierarchy2"/>
    <dgm:cxn modelId="{CC8AAB33-3263-48C5-9F5A-1EE58CA4CF5C}" type="presParOf" srcId="{38D751A8-6CC6-42FC-A424-2FF317EEC3AB}" destId="{90E00FCB-6FC8-4788-B63F-756979E32738}" srcOrd="2" destOrd="0" presId="urn:microsoft.com/office/officeart/2005/8/layout/hierarchy2"/>
    <dgm:cxn modelId="{3450A349-783E-41BE-B58F-7D378F61A40C}" type="presParOf" srcId="{90E00FCB-6FC8-4788-B63F-756979E32738}" destId="{DD9F8138-2951-4749-8226-A5A40144E91A}" srcOrd="0" destOrd="0" presId="urn:microsoft.com/office/officeart/2005/8/layout/hierarchy2"/>
    <dgm:cxn modelId="{13AA26FB-ACA7-4941-B96A-13C0E23CE245}" type="presParOf" srcId="{38D751A8-6CC6-42FC-A424-2FF317EEC3AB}" destId="{F85CF0CA-A21F-4635-8A6B-86B83C2A29AE}" srcOrd="3" destOrd="0" presId="urn:microsoft.com/office/officeart/2005/8/layout/hierarchy2"/>
    <dgm:cxn modelId="{B82A33D5-CBF6-4A7E-ACEB-92C47AA8A94E}" type="presParOf" srcId="{F85CF0CA-A21F-4635-8A6B-86B83C2A29AE}" destId="{B2A94D9F-83D5-431D-B200-689D78453069}" srcOrd="0" destOrd="0" presId="urn:microsoft.com/office/officeart/2005/8/layout/hierarchy2"/>
    <dgm:cxn modelId="{A0DDF501-8807-424F-B18A-BA8D0A42FDE6}" type="presParOf" srcId="{F85CF0CA-A21F-4635-8A6B-86B83C2A29AE}" destId="{7F74153C-20E3-4D30-9CC0-E2FDF1A7D1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81498-5D39-4F82-B540-C30495BB110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1E0D457-A7A5-4BEB-884E-9226FCE2BFA6}">
      <dgm:prSet phldrT="[Text]" custT="1"/>
      <dgm:spPr/>
      <dgm:t>
        <a:bodyPr/>
        <a:lstStyle/>
        <a:p>
          <a:pPr rtl="1"/>
          <a:r>
            <a:rPr lang="fa-IR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شکل سنگدانه ها</a:t>
          </a:r>
          <a:endParaRPr lang="fa-IR" sz="40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5BDBCC08-829A-4017-B5FA-C18FDB20F6A0}" type="parTrans" cxnId="{D94ECC72-A2DD-4948-A7A6-A2E4B2BE0605}">
      <dgm:prSet/>
      <dgm:spPr/>
      <dgm:t>
        <a:bodyPr/>
        <a:lstStyle/>
        <a:p>
          <a:pPr rtl="1"/>
          <a:endParaRPr lang="fa-IR"/>
        </a:p>
      </dgm:t>
    </dgm:pt>
    <dgm:pt modelId="{F4E9CC3F-05FA-4F7C-9A44-856DAD74AF3E}" type="sibTrans" cxnId="{D94ECC72-A2DD-4948-A7A6-A2E4B2BE0605}">
      <dgm:prSet/>
      <dgm:spPr/>
      <dgm:t>
        <a:bodyPr/>
        <a:lstStyle/>
        <a:p>
          <a:pPr rtl="1"/>
          <a:endParaRPr lang="fa-IR"/>
        </a:p>
      </dgm:t>
    </dgm:pt>
    <dgm:pt modelId="{23972C68-6942-47E5-B454-6145AD5AF166}">
      <dgm:prSet phldrT="[Text]" custT="1"/>
      <dgm:spPr/>
      <dgm:t>
        <a:bodyPr/>
        <a:lstStyle/>
        <a:p>
          <a:pPr algn="ctr" rtl="1"/>
          <a:r>
            <a:rPr lang="fa-IR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صاف یا مکعبی</a:t>
          </a:r>
          <a:endParaRPr lang="fa-IR" sz="40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AA5677CD-F22E-4B9F-9E7A-4A285F6E57E4}" type="parTrans" cxnId="{200E5F76-0328-45D8-AE90-82137BAA1427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83030505-2D4D-47ED-A057-B2BBDF0D11D8}" type="sibTrans" cxnId="{200E5F76-0328-45D8-AE90-82137BAA1427}">
      <dgm:prSet/>
      <dgm:spPr/>
      <dgm:t>
        <a:bodyPr/>
        <a:lstStyle/>
        <a:p>
          <a:pPr rtl="1"/>
          <a:endParaRPr lang="fa-IR"/>
        </a:p>
      </dgm:t>
    </dgm:pt>
    <dgm:pt modelId="{B1019A92-1729-4167-A1E3-F3AD27DFB7D1}">
      <dgm:prSet phldrT="[Text]" custT="1"/>
      <dgm:spPr/>
      <dgm:t>
        <a:bodyPr/>
        <a:lstStyle/>
        <a:p>
          <a:pPr algn="ctr" rtl="1"/>
          <a:r>
            <a:rPr lang="fa-IR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گرد گوشه یا گوشه دار</a:t>
          </a:r>
          <a:endParaRPr lang="fa-IR" sz="40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gm:t>
    </dgm:pt>
    <dgm:pt modelId="{93039541-5B67-4588-987B-2F45B74C0299}" type="parTrans" cxnId="{E0DB0D3D-985B-4C2E-99CA-A69A807BF373}">
      <dgm:prSet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F261B343-9F15-48AF-840B-FBEDCD7AECFE}" type="sibTrans" cxnId="{E0DB0D3D-985B-4C2E-99CA-A69A807BF373}">
      <dgm:prSet/>
      <dgm:spPr/>
      <dgm:t>
        <a:bodyPr/>
        <a:lstStyle/>
        <a:p>
          <a:pPr rtl="1"/>
          <a:endParaRPr lang="fa-IR"/>
        </a:p>
      </dgm:t>
    </dgm:pt>
    <dgm:pt modelId="{B9986311-F87F-45FB-A1C9-A76EEB054F81}" type="pres">
      <dgm:prSet presAssocID="{CC381498-5D39-4F82-B540-C30495BB110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884A791-3756-4334-BED9-9C250ECE687D}" type="pres">
      <dgm:prSet presAssocID="{21E0D457-A7A5-4BEB-884E-9226FCE2BFA6}" presName="root1" presStyleCnt="0"/>
      <dgm:spPr/>
      <dgm:t>
        <a:bodyPr/>
        <a:lstStyle/>
        <a:p>
          <a:pPr rtl="1"/>
          <a:endParaRPr lang="fa-IR"/>
        </a:p>
      </dgm:t>
    </dgm:pt>
    <dgm:pt modelId="{B39128E7-9C55-4B38-A9DB-02BB6B87666B}" type="pres">
      <dgm:prSet presAssocID="{21E0D457-A7A5-4BEB-884E-9226FCE2BFA6}" presName="LevelOneTextNode" presStyleLbl="node0" presStyleIdx="0" presStyleCnt="1" custScaleX="1321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6061B6-5D02-4E3D-8EE1-7B44A047D662}" type="pres">
      <dgm:prSet presAssocID="{21E0D457-A7A5-4BEB-884E-9226FCE2BFA6}" presName="level2hierChild" presStyleCnt="0"/>
      <dgm:spPr/>
      <dgm:t>
        <a:bodyPr/>
        <a:lstStyle/>
        <a:p>
          <a:pPr rtl="1"/>
          <a:endParaRPr lang="fa-IR"/>
        </a:p>
      </dgm:t>
    </dgm:pt>
    <dgm:pt modelId="{B4EDF3A0-AA71-4B5E-A9ED-28159A3B9EB1}" type="pres">
      <dgm:prSet presAssocID="{AA5677CD-F22E-4B9F-9E7A-4A285F6E57E4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A6C7464F-8871-4A83-ADD8-1698C024D591}" type="pres">
      <dgm:prSet presAssocID="{AA5677CD-F22E-4B9F-9E7A-4A285F6E57E4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A79A771-9928-44AB-A9BC-C0E8B8B803E3}" type="pres">
      <dgm:prSet presAssocID="{23972C68-6942-47E5-B454-6145AD5AF166}" presName="root2" presStyleCnt="0"/>
      <dgm:spPr/>
      <dgm:t>
        <a:bodyPr/>
        <a:lstStyle/>
        <a:p>
          <a:pPr rtl="1"/>
          <a:endParaRPr lang="fa-IR"/>
        </a:p>
      </dgm:t>
    </dgm:pt>
    <dgm:pt modelId="{63182230-A213-408F-829F-535CBCDF4B85}" type="pres">
      <dgm:prSet presAssocID="{23972C68-6942-47E5-B454-6145AD5AF166}" presName="LevelTwoTextNode" presStyleLbl="node2" presStyleIdx="0" presStyleCnt="2" custScaleX="1745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F6F2F2-1CB8-4CCA-A3CD-FFDD44E2DB3F}" type="pres">
      <dgm:prSet presAssocID="{23972C68-6942-47E5-B454-6145AD5AF166}" presName="level3hierChild" presStyleCnt="0"/>
      <dgm:spPr/>
      <dgm:t>
        <a:bodyPr/>
        <a:lstStyle/>
        <a:p>
          <a:pPr rtl="1"/>
          <a:endParaRPr lang="fa-IR"/>
        </a:p>
      </dgm:t>
    </dgm:pt>
    <dgm:pt modelId="{523FAC61-29E6-4DEA-91D0-74CFC724FE3E}" type="pres">
      <dgm:prSet presAssocID="{93039541-5B67-4588-987B-2F45B74C0299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23005FF-80B0-40E2-A808-686E652216FF}" type="pres">
      <dgm:prSet presAssocID="{93039541-5B67-4588-987B-2F45B74C0299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81E8373-A748-4C33-B698-0880CFA2A322}" type="pres">
      <dgm:prSet presAssocID="{B1019A92-1729-4167-A1E3-F3AD27DFB7D1}" presName="root2" presStyleCnt="0"/>
      <dgm:spPr/>
      <dgm:t>
        <a:bodyPr/>
        <a:lstStyle/>
        <a:p>
          <a:pPr rtl="1"/>
          <a:endParaRPr lang="fa-IR"/>
        </a:p>
      </dgm:t>
    </dgm:pt>
    <dgm:pt modelId="{49990A0C-501B-49A9-8479-BC2A2F5A7F50}" type="pres">
      <dgm:prSet presAssocID="{B1019A92-1729-4167-A1E3-F3AD27DFB7D1}" presName="LevelTwoTextNode" presStyleLbl="node2" presStyleIdx="1" presStyleCnt="2" custScaleX="175670" custScaleY="1050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A54033-2004-495E-89D6-D8F86F70F859}" type="pres">
      <dgm:prSet presAssocID="{B1019A92-1729-4167-A1E3-F3AD27DFB7D1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E0DB0D3D-985B-4C2E-99CA-A69A807BF373}" srcId="{21E0D457-A7A5-4BEB-884E-9226FCE2BFA6}" destId="{B1019A92-1729-4167-A1E3-F3AD27DFB7D1}" srcOrd="1" destOrd="0" parTransId="{93039541-5B67-4588-987B-2F45B74C0299}" sibTransId="{F261B343-9F15-48AF-840B-FBEDCD7AECFE}"/>
    <dgm:cxn modelId="{D1CE807C-780E-4B2C-A85B-A5556C2885E8}" type="presOf" srcId="{21E0D457-A7A5-4BEB-884E-9226FCE2BFA6}" destId="{B39128E7-9C55-4B38-A9DB-02BB6B87666B}" srcOrd="0" destOrd="0" presId="urn:microsoft.com/office/officeart/2005/8/layout/hierarchy2"/>
    <dgm:cxn modelId="{95A87B6E-5E9A-4174-BADA-2FDF12FD516A}" type="presOf" srcId="{CC381498-5D39-4F82-B540-C30495BB1100}" destId="{B9986311-F87F-45FB-A1C9-A76EEB054F81}" srcOrd="0" destOrd="0" presId="urn:microsoft.com/office/officeart/2005/8/layout/hierarchy2"/>
    <dgm:cxn modelId="{C005BC6A-82C6-447E-9A79-73E55D5DFF1B}" type="presOf" srcId="{23972C68-6942-47E5-B454-6145AD5AF166}" destId="{63182230-A213-408F-829F-535CBCDF4B85}" srcOrd="0" destOrd="0" presId="urn:microsoft.com/office/officeart/2005/8/layout/hierarchy2"/>
    <dgm:cxn modelId="{200E5F76-0328-45D8-AE90-82137BAA1427}" srcId="{21E0D457-A7A5-4BEB-884E-9226FCE2BFA6}" destId="{23972C68-6942-47E5-B454-6145AD5AF166}" srcOrd="0" destOrd="0" parTransId="{AA5677CD-F22E-4B9F-9E7A-4A285F6E57E4}" sibTransId="{83030505-2D4D-47ED-A057-B2BBDF0D11D8}"/>
    <dgm:cxn modelId="{3A4F197B-C249-4EC1-8170-9DB7FEA5B845}" type="presOf" srcId="{93039541-5B67-4588-987B-2F45B74C0299}" destId="{123005FF-80B0-40E2-A808-686E652216FF}" srcOrd="1" destOrd="0" presId="urn:microsoft.com/office/officeart/2005/8/layout/hierarchy2"/>
    <dgm:cxn modelId="{D94ECC72-A2DD-4948-A7A6-A2E4B2BE0605}" srcId="{CC381498-5D39-4F82-B540-C30495BB1100}" destId="{21E0D457-A7A5-4BEB-884E-9226FCE2BFA6}" srcOrd="0" destOrd="0" parTransId="{5BDBCC08-829A-4017-B5FA-C18FDB20F6A0}" sibTransId="{F4E9CC3F-05FA-4F7C-9A44-856DAD74AF3E}"/>
    <dgm:cxn modelId="{DCB1F229-3B76-4EEF-B7F9-5980AC9640D2}" type="presOf" srcId="{B1019A92-1729-4167-A1E3-F3AD27DFB7D1}" destId="{49990A0C-501B-49A9-8479-BC2A2F5A7F50}" srcOrd="0" destOrd="0" presId="urn:microsoft.com/office/officeart/2005/8/layout/hierarchy2"/>
    <dgm:cxn modelId="{6E1BBAB8-9D56-4D7A-B2F8-09E659EF0DC3}" type="presOf" srcId="{93039541-5B67-4588-987B-2F45B74C0299}" destId="{523FAC61-29E6-4DEA-91D0-74CFC724FE3E}" srcOrd="0" destOrd="0" presId="urn:microsoft.com/office/officeart/2005/8/layout/hierarchy2"/>
    <dgm:cxn modelId="{56963606-C9E8-48BB-936E-35B2AC683761}" type="presOf" srcId="{AA5677CD-F22E-4B9F-9E7A-4A285F6E57E4}" destId="{B4EDF3A0-AA71-4B5E-A9ED-28159A3B9EB1}" srcOrd="0" destOrd="0" presId="urn:microsoft.com/office/officeart/2005/8/layout/hierarchy2"/>
    <dgm:cxn modelId="{31653E86-F8D1-4950-A3AF-3C4004A16432}" type="presOf" srcId="{AA5677CD-F22E-4B9F-9E7A-4A285F6E57E4}" destId="{A6C7464F-8871-4A83-ADD8-1698C024D591}" srcOrd="1" destOrd="0" presId="urn:microsoft.com/office/officeart/2005/8/layout/hierarchy2"/>
    <dgm:cxn modelId="{5443D0D4-236A-43F3-A230-B883F1BD5598}" type="presParOf" srcId="{B9986311-F87F-45FB-A1C9-A76EEB054F81}" destId="{7884A791-3756-4334-BED9-9C250ECE687D}" srcOrd="0" destOrd="0" presId="urn:microsoft.com/office/officeart/2005/8/layout/hierarchy2"/>
    <dgm:cxn modelId="{860B7A54-209A-4A30-ABFC-BDB7C6B7AFB5}" type="presParOf" srcId="{7884A791-3756-4334-BED9-9C250ECE687D}" destId="{B39128E7-9C55-4B38-A9DB-02BB6B87666B}" srcOrd="0" destOrd="0" presId="urn:microsoft.com/office/officeart/2005/8/layout/hierarchy2"/>
    <dgm:cxn modelId="{A1451515-B252-46C0-840A-DA85996C4669}" type="presParOf" srcId="{7884A791-3756-4334-BED9-9C250ECE687D}" destId="{856061B6-5D02-4E3D-8EE1-7B44A047D662}" srcOrd="1" destOrd="0" presId="urn:microsoft.com/office/officeart/2005/8/layout/hierarchy2"/>
    <dgm:cxn modelId="{7938E78A-A260-44BA-9E91-99D3555EA3B4}" type="presParOf" srcId="{856061B6-5D02-4E3D-8EE1-7B44A047D662}" destId="{B4EDF3A0-AA71-4B5E-A9ED-28159A3B9EB1}" srcOrd="0" destOrd="0" presId="urn:microsoft.com/office/officeart/2005/8/layout/hierarchy2"/>
    <dgm:cxn modelId="{D167C42C-A381-4F76-BC06-67CCF0713CD2}" type="presParOf" srcId="{B4EDF3A0-AA71-4B5E-A9ED-28159A3B9EB1}" destId="{A6C7464F-8871-4A83-ADD8-1698C024D591}" srcOrd="0" destOrd="0" presId="urn:microsoft.com/office/officeart/2005/8/layout/hierarchy2"/>
    <dgm:cxn modelId="{23B1B2F4-7895-494C-81DF-433AC4306404}" type="presParOf" srcId="{856061B6-5D02-4E3D-8EE1-7B44A047D662}" destId="{EA79A771-9928-44AB-A9BC-C0E8B8B803E3}" srcOrd="1" destOrd="0" presId="urn:microsoft.com/office/officeart/2005/8/layout/hierarchy2"/>
    <dgm:cxn modelId="{1FD2C661-7F5A-4A63-B3F8-1CD7C173220B}" type="presParOf" srcId="{EA79A771-9928-44AB-A9BC-C0E8B8B803E3}" destId="{63182230-A213-408F-829F-535CBCDF4B85}" srcOrd="0" destOrd="0" presId="urn:microsoft.com/office/officeart/2005/8/layout/hierarchy2"/>
    <dgm:cxn modelId="{E2139774-5A84-4A16-BFF7-DDE76D3A6358}" type="presParOf" srcId="{EA79A771-9928-44AB-A9BC-C0E8B8B803E3}" destId="{45F6F2F2-1CB8-4CCA-A3CD-FFDD44E2DB3F}" srcOrd="1" destOrd="0" presId="urn:microsoft.com/office/officeart/2005/8/layout/hierarchy2"/>
    <dgm:cxn modelId="{E8616BB5-C0E5-481B-8676-D7D57BF8288D}" type="presParOf" srcId="{856061B6-5D02-4E3D-8EE1-7B44A047D662}" destId="{523FAC61-29E6-4DEA-91D0-74CFC724FE3E}" srcOrd="2" destOrd="0" presId="urn:microsoft.com/office/officeart/2005/8/layout/hierarchy2"/>
    <dgm:cxn modelId="{F189549B-5ACB-4E5C-ABEF-EF7E822F1F5C}" type="presParOf" srcId="{523FAC61-29E6-4DEA-91D0-74CFC724FE3E}" destId="{123005FF-80B0-40E2-A808-686E652216FF}" srcOrd="0" destOrd="0" presId="urn:microsoft.com/office/officeart/2005/8/layout/hierarchy2"/>
    <dgm:cxn modelId="{F884AB10-A5A6-41C9-98B4-FE359BBCA641}" type="presParOf" srcId="{856061B6-5D02-4E3D-8EE1-7B44A047D662}" destId="{C81E8373-A748-4C33-B698-0880CFA2A322}" srcOrd="3" destOrd="0" presId="urn:microsoft.com/office/officeart/2005/8/layout/hierarchy2"/>
    <dgm:cxn modelId="{A400E5A2-4DC3-41F8-8DF6-BAB375F8A871}" type="presParOf" srcId="{C81E8373-A748-4C33-B698-0880CFA2A322}" destId="{49990A0C-501B-49A9-8479-BC2A2F5A7F50}" srcOrd="0" destOrd="0" presId="urn:microsoft.com/office/officeart/2005/8/layout/hierarchy2"/>
    <dgm:cxn modelId="{96530A4F-E397-4659-A800-C3560F114EE5}" type="presParOf" srcId="{C81E8373-A748-4C33-B698-0880CFA2A322}" destId="{3EA54033-2004-495E-89D6-D8F86F70F8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08BC1188-8DD6-4AD6-9632-EAB8E95453DC}" macro="" textlink="">
      <dsp:nvSpPr>
        <dsp:cNvPr id="0" name=""/>
        <dsp:cNvSpPr/>
      </dsp:nvSpPr>
      <dsp:spPr>
        <a:xfrm>
          <a:off x="5836438" y="1981200"/>
          <a:ext cx="2082265" cy="144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مصالح مورد استفاده در سیل کت</a:t>
          </a:r>
          <a:endParaRPr lang="fa-IR" sz="36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5836438" y="1981200"/>
        <a:ext cx="2082265" cy="1447799"/>
      </dsp:txXfrm>
    </dsp:sp>
    <dsp:sp modelId="{2851A05E-0026-447A-A579-A9D380DEE9C2}" macro="" textlink="">
      <dsp:nvSpPr>
        <dsp:cNvPr id="0" name=""/>
        <dsp:cNvSpPr/>
      </dsp:nvSpPr>
      <dsp:spPr>
        <a:xfrm rot="14110531">
          <a:off x="4690728" y="2089129"/>
          <a:ext cx="1458514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458514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110531">
        <a:off x="5383522" y="2069985"/>
        <a:ext cx="72925" cy="72925"/>
      </dsp:txXfrm>
    </dsp:sp>
    <dsp:sp modelId="{A5B63B47-1FDC-4B0B-A3F5-71ACAD842EA5}" macro="" textlink="">
      <dsp:nvSpPr>
        <dsp:cNvPr id="0" name=""/>
        <dsp:cNvSpPr/>
      </dsp:nvSpPr>
      <dsp:spPr>
        <a:xfrm>
          <a:off x="2921267" y="987231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قیر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2921267" y="987231"/>
        <a:ext cx="2082265" cy="1041132"/>
      </dsp:txXfrm>
    </dsp:sp>
    <dsp:sp modelId="{9BC3B5E7-7901-449E-AADF-21F52C9FCF77}" macro="" textlink="">
      <dsp:nvSpPr>
        <dsp:cNvPr id="0" name=""/>
        <dsp:cNvSpPr/>
      </dsp:nvSpPr>
      <dsp:spPr>
        <a:xfrm rot="12942401">
          <a:off x="1991950" y="1191152"/>
          <a:ext cx="1025727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025727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942401">
        <a:off x="2479171" y="1182828"/>
        <a:ext cx="51286" cy="51286"/>
      </dsp:txXfrm>
    </dsp:sp>
    <dsp:sp modelId="{4A25A3B7-A5EC-435B-9E94-E684667AFC7B}" macro="" textlink="">
      <dsp:nvSpPr>
        <dsp:cNvPr id="0" name=""/>
        <dsp:cNvSpPr/>
      </dsp:nvSpPr>
      <dsp:spPr>
        <a:xfrm>
          <a:off x="6096" y="388579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امولسیونی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6096" y="388579"/>
        <a:ext cx="2082265" cy="1041132"/>
      </dsp:txXfrm>
    </dsp:sp>
    <dsp:sp modelId="{D1569164-264E-4938-AB71-976197A7AA58}" macro="" textlink="">
      <dsp:nvSpPr>
        <dsp:cNvPr id="0" name=""/>
        <dsp:cNvSpPr/>
      </dsp:nvSpPr>
      <dsp:spPr>
        <a:xfrm rot="8657599">
          <a:off x="1991950" y="1789803"/>
          <a:ext cx="1025727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025727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657599">
        <a:off x="2479171" y="1781479"/>
        <a:ext cx="51286" cy="51286"/>
      </dsp:txXfrm>
    </dsp:sp>
    <dsp:sp modelId="{34101EC5-3460-4925-BAB4-469FDC2EA70F}" macro="" textlink="">
      <dsp:nvSpPr>
        <dsp:cNvPr id="0" name=""/>
        <dsp:cNvSpPr/>
      </dsp:nvSpPr>
      <dsp:spPr>
        <a:xfrm>
          <a:off x="6096" y="1585882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قیر محلول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6096" y="1585882"/>
        <a:ext cx="2082265" cy="1041132"/>
      </dsp:txXfrm>
    </dsp:sp>
    <dsp:sp modelId="{1FCA68F6-B6C7-4BE6-BA0D-17BF7E6F2D86}" macro="" textlink="">
      <dsp:nvSpPr>
        <dsp:cNvPr id="0" name=""/>
        <dsp:cNvSpPr/>
      </dsp:nvSpPr>
      <dsp:spPr>
        <a:xfrm rot="7489469">
          <a:off x="4690728" y="3286431"/>
          <a:ext cx="1458514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458514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489469">
        <a:off x="5383522" y="3267288"/>
        <a:ext cx="72925" cy="72925"/>
      </dsp:txXfrm>
    </dsp:sp>
    <dsp:sp modelId="{BFCA3DA8-4A4D-482F-86A5-A697F7C4EED7}" macro="" textlink="">
      <dsp:nvSpPr>
        <dsp:cNvPr id="0" name=""/>
        <dsp:cNvSpPr/>
      </dsp:nvSpPr>
      <dsp:spPr>
        <a:xfrm>
          <a:off x="2921267" y="3381836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سنگدانه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2921267" y="3381836"/>
        <a:ext cx="2082265" cy="1041132"/>
      </dsp:txXfrm>
    </dsp:sp>
    <dsp:sp modelId="{216373B7-D390-4025-81A6-52BDE46D00A7}" macro="" textlink="">
      <dsp:nvSpPr>
        <dsp:cNvPr id="0" name=""/>
        <dsp:cNvSpPr/>
      </dsp:nvSpPr>
      <dsp:spPr>
        <a:xfrm rot="13009950">
          <a:off x="1977646" y="3570884"/>
          <a:ext cx="1048239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048239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009950">
        <a:off x="2475560" y="3561998"/>
        <a:ext cx="52411" cy="52411"/>
      </dsp:txXfrm>
    </dsp:sp>
    <dsp:sp modelId="{E9FE5D38-D299-4A0B-9B7A-CEFBF5B21E57}" macro="" textlink="">
      <dsp:nvSpPr>
        <dsp:cNvPr id="0" name=""/>
        <dsp:cNvSpPr/>
      </dsp:nvSpPr>
      <dsp:spPr>
        <a:xfrm>
          <a:off x="0" y="2753439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طبیعی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0" y="2753439"/>
        <a:ext cx="2082265" cy="1041132"/>
      </dsp:txXfrm>
    </dsp:sp>
    <dsp:sp modelId="{90E00FCB-6FC8-4788-B63F-756979E32738}" macro="" textlink="">
      <dsp:nvSpPr>
        <dsp:cNvPr id="0" name=""/>
        <dsp:cNvSpPr/>
      </dsp:nvSpPr>
      <dsp:spPr>
        <a:xfrm rot="8657599">
          <a:off x="1991950" y="4184408"/>
          <a:ext cx="1025727" cy="34638"/>
        </a:xfrm>
        <a:custGeom>
          <a:avLst/>
          <a:gdLst/>
          <a:ahLst/>
          <a:cxnLst/>
          <a:rect l="0" t="0" r="0" b="0"/>
          <a:pathLst>
            <a:path>
              <a:moveTo>
                <a:pt x="0" y="17319"/>
              </a:moveTo>
              <a:lnTo>
                <a:pt x="1025727" y="17319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657599">
        <a:off x="2479171" y="4176084"/>
        <a:ext cx="51286" cy="51286"/>
      </dsp:txXfrm>
    </dsp:sp>
    <dsp:sp modelId="{B2A94D9F-83D5-431D-B200-689D78453069}" macro="" textlink="">
      <dsp:nvSpPr>
        <dsp:cNvPr id="0" name=""/>
        <dsp:cNvSpPr/>
      </dsp:nvSpPr>
      <dsp:spPr>
        <a:xfrm>
          <a:off x="6096" y="3980487"/>
          <a:ext cx="2082265" cy="1041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شکسته</a:t>
          </a:r>
          <a:endParaRPr lang="fa-IR" sz="54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6096" y="3980487"/>
        <a:ext cx="2082265" cy="1041132"/>
      </dsp:txXfrm>
    </dsp:sp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B39128E7-9C55-4B38-A9DB-02BB6B87666B}" macro="" textlink="">
      <dsp:nvSpPr>
        <dsp:cNvPr id="0" name=""/>
        <dsp:cNvSpPr/>
      </dsp:nvSpPr>
      <dsp:spPr>
        <a:xfrm>
          <a:off x="3542172" y="923693"/>
          <a:ext cx="2165977" cy="819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شکل سنگدانه ها</a:t>
          </a:r>
          <a:endParaRPr lang="fa-IR" sz="40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3542172" y="923693"/>
        <a:ext cx="2165977" cy="819613"/>
      </dsp:txXfrm>
    </dsp:sp>
    <dsp:sp modelId="{B4EDF3A0-AA71-4B5E-A9ED-28159A3B9EB1}" macro="" textlink="">
      <dsp:nvSpPr>
        <dsp:cNvPr id="0" name=""/>
        <dsp:cNvSpPr/>
      </dsp:nvSpPr>
      <dsp:spPr>
        <a:xfrm rot="13012785">
          <a:off x="2804467" y="1059869"/>
          <a:ext cx="819719" cy="55317"/>
        </a:xfrm>
        <a:custGeom>
          <a:avLst/>
          <a:gdLst/>
          <a:ahLst/>
          <a:cxnLst/>
          <a:rect l="0" t="0" r="0" b="0"/>
          <a:pathLst>
            <a:path>
              <a:moveTo>
                <a:pt x="0" y="27658"/>
              </a:moveTo>
              <a:lnTo>
                <a:pt x="819719" y="27658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012785">
        <a:off x="3193834" y="1067034"/>
        <a:ext cx="40985" cy="40985"/>
      </dsp:txXfrm>
    </dsp:sp>
    <dsp:sp modelId="{63182230-A213-408F-829F-535CBCDF4B85}" macro="" textlink="">
      <dsp:nvSpPr>
        <dsp:cNvPr id="0" name=""/>
        <dsp:cNvSpPr/>
      </dsp:nvSpPr>
      <dsp:spPr>
        <a:xfrm>
          <a:off x="24439" y="431748"/>
          <a:ext cx="2862042" cy="819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صاف یا مکعبی</a:t>
          </a:r>
          <a:endParaRPr lang="fa-IR" sz="40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24439" y="431748"/>
        <a:ext cx="2862042" cy="819613"/>
      </dsp:txXfrm>
    </dsp:sp>
    <dsp:sp modelId="{523FAC61-29E6-4DEA-91D0-74CFC724FE3E}" macro="" textlink="">
      <dsp:nvSpPr>
        <dsp:cNvPr id="0" name=""/>
        <dsp:cNvSpPr/>
      </dsp:nvSpPr>
      <dsp:spPr>
        <a:xfrm rot="8657599">
          <a:off x="2810584" y="1541480"/>
          <a:ext cx="807486" cy="55317"/>
        </a:xfrm>
        <a:custGeom>
          <a:avLst/>
          <a:gdLst/>
          <a:ahLst/>
          <a:cxnLst/>
          <a:rect l="0" t="0" r="0" b="0"/>
          <a:pathLst>
            <a:path>
              <a:moveTo>
                <a:pt x="0" y="27658"/>
              </a:moveTo>
              <a:lnTo>
                <a:pt x="807486" y="27658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657599">
        <a:off x="3194139" y="1548951"/>
        <a:ext cx="40374" cy="40374"/>
      </dsp:txXfrm>
    </dsp:sp>
    <dsp:sp modelId="{49990A0C-501B-49A9-8479-BC2A2F5A7F50}" macro="" textlink="">
      <dsp:nvSpPr>
        <dsp:cNvPr id="0" name=""/>
        <dsp:cNvSpPr/>
      </dsp:nvSpPr>
      <dsp:spPr>
        <a:xfrm>
          <a:off x="6850" y="1374304"/>
          <a:ext cx="2879631" cy="860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Kamran" pitchFamily="2" charset="-78"/>
            </a:rPr>
            <a:t>گرد گوشه یا گوشه دار</a:t>
          </a:r>
          <a:endParaRPr lang="fa-IR" sz="4000" kern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  <a:cs typeface="B Kamran" pitchFamily="2" charset="-78"/>
          </a:endParaRPr>
        </a:p>
      </dsp:txBody>
      <dsp:txXfrm>
        <a:off x="6850" y="1374304"/>
        <a:ext cx="2879631" cy="860946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655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7200" dirty="0" smtClean="0">
                <a:latin typeface="Andalus" pitchFamily="18" charset="-78"/>
                <a:cs typeface="Andalus" pitchFamily="18" charset="-78"/>
              </a:rPr>
              <a:t>بسم الله الرحمن الرحیم</a:t>
            </a:r>
            <a:endParaRPr lang="fa-IR" sz="72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838200"/>
            <a:ext cx="579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endParaRPr lang="fa-IR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990600"/>
          <a:ext cx="792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010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سنگدانه پوششی:</a:t>
            </a:r>
          </a:p>
          <a:p>
            <a:pPr algn="just" rtl="1"/>
            <a:endParaRPr lang="fa-IR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just" rtl="1"/>
            <a:r>
              <a:rPr lang="fa-IR" sz="2800" dirty="0" smtClean="0">
                <a:cs typeface="B Homa" pitchFamily="2" charset="-78"/>
              </a:rPr>
              <a:t>سنگدانه های پوششی باید تمیز و عاری از گرد و غبار، یکنواخت و دارای سختی مناسب باشند تا بتوانند سطحی محکم و با دوام در مقابل عبور وسایل نقلیه و برف روبها ایجاد کنند.</a:t>
            </a:r>
            <a:endParaRPr lang="fa-IR" sz="2800" dirty="0">
              <a:cs typeface="B Hom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6550"/>
            <a:ext cx="4267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3886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5726668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/>
              <a:t>سنگدانه ها کوچکتر از ¼ اینچ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429000"/>
            <a:ext cx="358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/>
              <a:t>سنگدانه ها کوچکتر از3/8 اینچ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33400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انواع سنگدانه ها: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5200" y="1295400"/>
          <a:ext cx="6804000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4000"/>
                <a:gridCol w="5760000"/>
              </a:tblGrid>
              <a:tr h="612000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cs typeface="B Kamran" pitchFamily="2" charset="-78"/>
                        </a:rPr>
                        <a:t>کلاس</a:t>
                      </a:r>
                      <a:r>
                        <a:rPr lang="en-US" sz="2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cs typeface="B Kamran" pitchFamily="2" charset="-78"/>
                        </a:rPr>
                        <a:t>A </a:t>
                      </a:r>
                      <a:endParaRPr lang="fa-IR" sz="2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cs typeface="B Kamran" pitchFamily="2" charset="-78"/>
                        </a:rPr>
                        <a:t>سنگدانه های معدنی شامل (بازالت، دیاباز، گابرو</a:t>
                      </a:r>
                      <a:r>
                        <a:rPr lang="fa-IR" sz="28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cs typeface="B Kamran" pitchFamily="2" charset="-78"/>
                        </a:rPr>
                        <a:t> و یا دیگر انواع سنگهای آذرین) و کوارتزنیت یا گرانیت </a:t>
                      </a:r>
                      <a:endParaRPr lang="fa-IR" sz="2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cs typeface="B Kamran" pitchFamily="2" charset="-78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کلاس </a:t>
                      </a:r>
                      <a:r>
                        <a:rPr kumimoji="0" lang="en-U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B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سنگهای معدنی شامل سنگهای آهکی، دولومیت، ریولیت و شیست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کلاس </a:t>
                      </a:r>
                      <a:r>
                        <a:rPr kumimoji="0" lang="en-U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C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شنهای طبیعی که از معدن شن طبیعی به دست می آیند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کلاس </a:t>
                      </a:r>
                      <a:r>
                        <a:rPr kumimoji="0" lang="en-U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D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1" eaLnBrk="1" latinLnBrk="0" hangingPunct="1"/>
                      <a:r>
                        <a:rPr kumimoji="0" lang="fa-IR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Kamran" pitchFamily="2" charset="-78"/>
                        </a:rPr>
                        <a:t>از دو یا تعداد بیشتر موارد ذکر شده بالا تشکیل شده اند</a:t>
                      </a:r>
                      <a:endParaRPr kumimoji="0" lang="fa-IR" sz="28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Kamr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752600" y="4038600"/>
          <a:ext cx="5715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"/>
            <a:ext cx="4876800" cy="259729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3" name="Picture 5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4876800" cy="25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819400"/>
            <a:ext cx="4953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FFFF00"/>
                </a:solidFill>
                <a:cs typeface="+mj-cs"/>
              </a:rPr>
              <a:t>سنگدانه ها در مسیر چرخها روی تخت ترین وجه خود قرار می گیرند</a:t>
            </a:r>
            <a:endParaRPr lang="fa-IR" sz="16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5029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FF00"/>
                </a:solidFill>
                <a:cs typeface="+mj-cs"/>
              </a:rPr>
              <a:t>در سنگدانه های مکعبی ترافیک تأثیر چندانی روی جهت قرارگیری سنگدانه ها ندارد</a:t>
            </a:r>
            <a:endParaRPr lang="fa-IR" sz="16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28600"/>
            <a:ext cx="297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اثر تخت بودن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35814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نکاتی در مورد استفاده از سنگدانه های تخت: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در مراحل طراحی مقدار قیر مصرفی، باید میزان قیر هم برای مسیر چرخها و هم غیر از آن محاسبه شود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 برای جاده های با ترافیک بالا نباید از مصالح تخت یا سوزنی استفاده شود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برای جاده های با ترافیک بالا باید از مصالح مکعبی شکل و با حداکثر ضریب تختی یا تورق 20% استفاده شود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برای مسیر چرخها میزان سنگدانه ها 5 تا 10% افزایش یابد</a:t>
            </a:r>
            <a:endParaRPr lang="fa-IR" sz="24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سنگدانه های گرد گوشه: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706940"/>
            <a:ext cx="7315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اکثر سنگدانه ها در تماس با چرخها بوده و حداکثر اصطکاک بین چرخها و سطح روسازی حاصل می شود.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میزان مناسب قیر راحت تر تعیین می شود.</a:t>
            </a:r>
          </a:p>
          <a:p>
            <a:pPr marL="342900" indent="-342900" algn="just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زهکشی در سطح راه بهتر انجام می گیرد.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42426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4495800" y="3657600"/>
            <a:ext cx="4419600" cy="3200400"/>
            <a:chOff x="1571625" y="3200400"/>
            <a:chExt cx="6000750" cy="41148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25" y="32004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25" y="36576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625" y="41148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1625" y="45720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71625" y="50292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1625" y="54864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71625" y="59436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71625" y="64008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71625" y="6858000"/>
              <a:ext cx="6000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2362200" y="1066800"/>
            <a:ext cx="609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بهتر است از مصالح یکنواخت و یک اندازه باشد. چرا که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9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وجود گرد و غبار بر روی مصالح سنگی: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772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جهت جلوگیری از وجود گرد و غبار در مصالح سنگی درصد مصالح رد شده از الک شماره 200 نباید بیشتر از یک درصد وزن مصالح سنگی باشد.</a:t>
            </a:r>
          </a:p>
          <a:p>
            <a:pPr algn="just" rtl="1"/>
            <a:r>
              <a:rPr lang="fa-IR" sz="2400" dirty="0" smtClean="0">
                <a:cs typeface="B Homa" pitchFamily="2" charset="-78"/>
              </a:rPr>
              <a:t>گرد و غبار سطح خارجی سنگدانه ها را پوشش داده و مانع از چسبندگی بین قیر و مصالح می شود. برای تمیز کردن غبار از سنگدانه ها لازم است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819400"/>
            <a:ext cx="6096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342900" algn="just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از آب آشامیدنی استفاده کرد</a:t>
            </a:r>
          </a:p>
          <a:p>
            <a:pPr indent="-342900" algn="just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از قیر </a:t>
            </a:r>
            <a:r>
              <a:rPr lang="fa-IR" sz="2400" dirty="0" smtClean="0">
                <a:cs typeface="B Homa" pitchFamily="2" charset="-78"/>
              </a:rPr>
              <a:t>امولسیون </a:t>
            </a:r>
            <a:r>
              <a:rPr lang="fa-IR" sz="2400" dirty="0" smtClean="0">
                <a:cs typeface="B Homa" pitchFamily="2" charset="-78"/>
              </a:rPr>
              <a:t>با درجه شناوری بالا استفاده کرد.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413" y="3810000"/>
            <a:ext cx="46951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58225"/>
            <a:ext cx="7467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ماشین آلات مورد استفاده در اجرای سیل کت: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6927"/>
            <a:ext cx="70104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جاروکننده 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پخش کننده مواد قیری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پخش کننده سنگدانه 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غلطک پنوماتیک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کامیون های کشنده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لودرها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تانکر حمل مواد قیری</a:t>
            </a: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وسایل دستی</a:t>
            </a:r>
            <a:endParaRPr lang="fa-IR" sz="32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2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590863"/>
            <a:ext cx="5638800" cy="311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6477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طراحی سیل کت: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62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هدف از طراحی سیل کت اطمینان از استفاده به میزان مناسب از مواد و مصالح باکیفیت است. برای طراحی سیل کت لازم است ملاحظاتی مد نظر قرار گیرد :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14600"/>
            <a:ext cx="4267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ملاحظات مربوط به چسباننده قیری: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3104876"/>
            <a:ext cx="5219700" cy="30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6260068"/>
            <a:ext cx="563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cs typeface="B Homa" pitchFamily="2" charset="-78"/>
              </a:rPr>
              <a:t>مقایسه حجم قیر باقیمانده از چسباننده های قیری مختلف</a:t>
            </a:r>
            <a:endParaRPr lang="fa-IR" sz="20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540" y="1106143"/>
            <a:ext cx="7914920" cy="464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90600"/>
            <a:ext cx="7391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آسفالت حفاظتی</a:t>
            </a:r>
            <a:endParaRPr lang="fa-IR" sz="44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209800"/>
            <a:ext cx="6934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200" dirty="0" smtClean="0">
                <a:cs typeface="B Homa" pitchFamily="2" charset="-78"/>
              </a:rPr>
              <a:t>آسفالت حفاظتی برای غیر قابل نفوذ کردن سطح راه، افزایش مقاومت سایشی و لغزشی آن و نیز بهسازی موقت رویه های موجود به کار می رود.</a:t>
            </a:r>
          </a:p>
          <a:p>
            <a:pPr algn="just" rtl="1"/>
            <a:endParaRPr lang="fa-IR" sz="3200" dirty="0" smtClean="0">
              <a:cs typeface="B Homa" pitchFamily="2" charset="-78"/>
            </a:endParaRPr>
          </a:p>
          <a:p>
            <a:pPr algn="just" rtl="1"/>
            <a:r>
              <a:rPr lang="fa-IR" sz="3200" dirty="0" smtClean="0">
                <a:latin typeface="Times New Roman" pitchFamily="18" charset="0"/>
                <a:cs typeface="B Homa" pitchFamily="2" charset="-78"/>
                <a:sym typeface="ITC Zapf Dingbats" pitchFamily="18" charset="2"/>
              </a:rPr>
              <a:t>ضخامت اين نوع رويه سازي حداكثر 25 ميليمتر است كه جزء سازة باربر روسازي راه محسوب نمي‌شود و عملكرد سازه‌اي ندارد.</a:t>
            </a:r>
            <a:endParaRPr lang="fa-IR" sz="3200" dirty="0">
              <a:cs typeface="B Homa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6825"/>
            <a:ext cx="640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ملاحظات مربوط به سنگدانه های پوششی: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828800"/>
            <a:ext cx="60960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دانه بندی</a:t>
            </a:r>
          </a:p>
          <a:p>
            <a:pPr algn="r" rtl="1"/>
            <a:endParaRPr lang="fa-IR" sz="3200" dirty="0" smtClean="0">
              <a:cs typeface="B Hom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شکل ذرات</a:t>
            </a:r>
          </a:p>
          <a:p>
            <a:pPr algn="r" rtl="1"/>
            <a:endParaRPr lang="fa-IR" sz="3200" dirty="0" smtClean="0">
              <a:cs typeface="B Hom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وزن مخصوص</a:t>
            </a:r>
          </a:p>
          <a:p>
            <a:pPr algn="r" rtl="1"/>
            <a:endParaRPr lang="fa-IR" sz="3200" dirty="0" smtClean="0">
              <a:cs typeface="B Hom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cs typeface="B Homa" pitchFamily="2" charset="-78"/>
              </a:rPr>
              <a:t>میزان جذب سنگدانه ها</a:t>
            </a:r>
            <a:endParaRPr lang="fa-IR" sz="32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6324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طراحی به روش مک لیود: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46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روش مک لیود بر دو اصل استوار است.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6324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میزان استفاده از سنگدانه های پوششی باید طوری باشد که سیل کت فقط به اندازه ضخامت یک لایه سنگی ضخامت داشته باشد.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فضای خالی موجود در لایه سنگدانه ها باید تا 70% از قیر پر شود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5" name="Picture 4" descr="g"/>
          <p:cNvPicPr>
            <a:picLocks noChangeAspect="1" noChangeArrowheads="1"/>
          </p:cNvPicPr>
          <p:nvPr/>
        </p:nvPicPr>
        <p:blipFill>
          <a:blip r:embed="rId2" cstate="print"/>
          <a:srcRect l="2851" r="2851" b="62296"/>
          <a:stretch>
            <a:fillRect/>
          </a:stretch>
        </p:blipFill>
        <p:spPr>
          <a:xfrm>
            <a:off x="1447800" y="4267200"/>
            <a:ext cx="6248400" cy="1981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609600"/>
            <a:ext cx="2209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ضریب تورق: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848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ضریب تورق (</a:t>
            </a:r>
            <a:r>
              <a:rPr lang="en-US" sz="2400" dirty="0" smtClean="0">
                <a:cs typeface="B Homa" pitchFamily="2" charset="-78"/>
              </a:rPr>
              <a:t>FI</a:t>
            </a:r>
            <a:r>
              <a:rPr lang="fa-IR" sz="2400" dirty="0" smtClean="0">
                <a:cs typeface="B Homa" pitchFamily="2" charset="-78"/>
              </a:rPr>
              <a:t>) میزان درصد وزنی ذرات تخت است که با آزمایش سنگدانه ها بر روی صفحه شکاف دار به دست می آید.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495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B Homa" pitchFamily="2" charset="-78"/>
              </a:rPr>
              <a:t>حداقل میانگین اندازه ها:</a:t>
            </a:r>
            <a:endParaRPr lang="fa-IR" sz="2800" dirty="0">
              <a:solidFill>
                <a:schemeClr val="bg2">
                  <a:lumMod val="10000"/>
                  <a:lumOff val="90000"/>
                </a:schemeClr>
              </a:solidFill>
              <a:cs typeface="B Homa" pitchFamily="2" charset="-78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981200"/>
            <a:ext cx="6858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dirty="0" smtClean="0">
                <a:cs typeface="B Homa" pitchFamily="2" charset="-78"/>
              </a:rPr>
              <a:t>H</a:t>
            </a:r>
            <a:r>
              <a:rPr lang="fa-IR" sz="2400" dirty="0" smtClean="0">
                <a:cs typeface="B Homa" pitchFamily="2" charset="-78"/>
              </a:rPr>
              <a:t>: حداقل میانگین اندازه سنگدانه ها بر حسب اینچ یا میلیمتر 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M</a:t>
            </a:r>
            <a:r>
              <a:rPr lang="fa-IR" sz="2400" dirty="0" smtClean="0">
                <a:cs typeface="B Homa" pitchFamily="2" charset="-78"/>
              </a:rPr>
              <a:t>: اندازه متوسط سنگدانه ها بر حسب اینچ یا میلیمتر 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FI</a:t>
            </a:r>
            <a:r>
              <a:rPr lang="fa-IR" sz="2400" dirty="0" smtClean="0">
                <a:cs typeface="B Homa" pitchFamily="2" charset="-78"/>
              </a:rPr>
              <a:t>: ضریب تورق سنگدانه ها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276600"/>
            <a:ext cx="617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Homa" pitchFamily="2" charset="-78"/>
              </a:rPr>
              <a:t>وزن واحد سست مصالح سنگی:</a:t>
            </a:r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807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وزن واحد سست (غیر متراکم) (</a:t>
            </a:r>
            <a:r>
              <a:rPr lang="en-US" sz="2400" dirty="0" smtClean="0">
                <a:cs typeface="B Homa" pitchFamily="2" charset="-78"/>
              </a:rPr>
              <a:t>W</a:t>
            </a:r>
            <a:r>
              <a:rPr lang="fa-IR" sz="2400" dirty="0" smtClean="0">
                <a:cs typeface="B Homa" pitchFamily="2" charset="-78"/>
              </a:rPr>
              <a:t>) مطابق با استاندارد </a:t>
            </a:r>
            <a:r>
              <a:rPr lang="en-US" sz="2400" dirty="0" smtClean="0">
                <a:cs typeface="B Homa" pitchFamily="2" charset="-78"/>
              </a:rPr>
              <a:t>ASTM46</a:t>
            </a:r>
            <a:r>
              <a:rPr lang="fa-IR" sz="2400" dirty="0" smtClean="0">
                <a:cs typeface="B Homa" pitchFamily="2" charset="-78"/>
              </a:rPr>
              <a:t> به دست می آید و برای محاسبه فضای خالی مصالح سنگی به کار می رود.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953000"/>
            <a:ext cx="457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Homa" pitchFamily="2" charset="-78"/>
              </a:rPr>
              <a:t>فضای خالی مصالح سنگی:</a:t>
            </a:r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562600"/>
            <a:ext cx="533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dirty="0" smtClean="0">
                <a:cs typeface="B Homa" pitchFamily="2" charset="-78"/>
              </a:rPr>
              <a:t>V</a:t>
            </a:r>
            <a:r>
              <a:rPr lang="fa-IR" sz="2400" dirty="0" smtClean="0">
                <a:cs typeface="B Homa" pitchFamily="2" charset="-78"/>
              </a:rPr>
              <a:t>: فضای خالی مصالح سنگی به صورت درصد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W</a:t>
            </a:r>
            <a:r>
              <a:rPr lang="fa-IR" sz="2400" dirty="0" smtClean="0">
                <a:cs typeface="B Homa" pitchFamily="2" charset="-78"/>
              </a:rPr>
              <a:t>: وزن واحد سست سنگدانه ها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G</a:t>
            </a:r>
            <a:r>
              <a:rPr lang="fa-IR" sz="2400" dirty="0" smtClean="0">
                <a:cs typeface="B Homa" pitchFamily="2" charset="-78"/>
              </a:rPr>
              <a:t>: وزن مخصوص توده سنگدانه ها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90600"/>
            <a:ext cx="4133850" cy="85725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410200"/>
            <a:ext cx="2438400" cy="916013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153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وزن مخصوص توده (چگالی):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0100" y="914400"/>
          <a:ext cx="7543800" cy="2158938"/>
        </p:xfrm>
        <a:graphic>
          <a:graphicData uri="http://schemas.openxmlformats.org/drawingml/2006/table">
            <a:tbl>
              <a:tblPr rtl="1"/>
              <a:tblGrid>
                <a:gridCol w="942771"/>
                <a:gridCol w="711326"/>
                <a:gridCol w="1174216"/>
                <a:gridCol w="834340"/>
                <a:gridCol w="1051202"/>
                <a:gridCol w="942771"/>
                <a:gridCol w="943587"/>
                <a:gridCol w="943587"/>
              </a:tblGrid>
              <a:tr h="3724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+mj-cs"/>
                        </a:rPr>
                        <a:t>Class C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+mj-cs"/>
                        </a:rPr>
                        <a:t>Class B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+mj-cs"/>
                        </a:rPr>
                        <a:t>Class A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+mj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نوع مصالح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384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Pea Rock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Red Rock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Limestone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Trap Rock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Quartzite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Granite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2.55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2.5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2.4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2.95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2.59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 smtClean="0">
                          <a:latin typeface="Times New Roman"/>
                          <a:ea typeface="Times New Roman"/>
                          <a:cs typeface="Arial"/>
                        </a:rPr>
                        <a:t>2.60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حداقل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چگالی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2.66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2.52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2.67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2.98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2.63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2.75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حداکثر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>
                          <a:latin typeface="Calibri"/>
                          <a:ea typeface="Times New Roman"/>
                          <a:cs typeface="Arial"/>
                        </a:rPr>
                        <a:t>2.62</a:t>
                      </a:r>
                      <a:endParaRPr lang="en-US" sz="1800" b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2.51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2.61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2.97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2.62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b="0" dirty="0">
                          <a:latin typeface="Calibri"/>
                          <a:ea typeface="Times New Roman"/>
                          <a:cs typeface="Arial"/>
                        </a:rPr>
                        <a:t>2.68</a:t>
                      </a:r>
                      <a:endParaRPr lang="en-US" sz="1800" b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میانگین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119735"/>
            <a:ext cx="762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وزن مخصوص سنگدانه های مورد استفاده در سیل کت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4013262"/>
          <a:ext cx="7543800" cy="2266998"/>
        </p:xfrm>
        <a:graphic>
          <a:graphicData uri="http://schemas.openxmlformats.org/drawingml/2006/table">
            <a:tbl>
              <a:tblPr rtl="1"/>
              <a:tblGrid>
                <a:gridCol w="942771"/>
                <a:gridCol w="711326"/>
                <a:gridCol w="1174216"/>
                <a:gridCol w="834340"/>
                <a:gridCol w="1051202"/>
                <a:gridCol w="942771"/>
                <a:gridCol w="943587"/>
                <a:gridCol w="943587"/>
              </a:tblGrid>
              <a:tr h="3724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Class C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Class B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Class A</a:t>
                      </a:r>
                      <a:endParaRPr lang="en-US" sz="1100" b="1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Aggregate</a:t>
                      </a:r>
                      <a:r>
                        <a:rPr lang="en-US" sz="1800" baseline="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Type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384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Pea Rock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Red Rock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Limestone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Trap Rock</a:t>
                      </a:r>
                      <a:endParaRPr lang="en-US" sz="18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Quartzite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Granite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1.14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Arial"/>
                        </a:rPr>
                        <a:t>No data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1.75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31.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61.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4.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حداقل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2000" dirty="0" smtClean="0">
                          <a:latin typeface="Calibri"/>
                          <a:ea typeface="Times New Roman"/>
                          <a:cs typeface="Arial"/>
                        </a:rPr>
                        <a:t>درصد</a:t>
                      </a:r>
                      <a:r>
                        <a:rPr lang="fa-IR" sz="2000" baseline="0" dirty="0" smtClean="0">
                          <a:latin typeface="Calibri"/>
                          <a:ea typeface="Times New Roman"/>
                          <a:cs typeface="Arial"/>
                        </a:rPr>
                        <a:t> جذب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2.32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72565" algn="l"/>
                        </a:tabLst>
                        <a:defRPr/>
                      </a:pPr>
                      <a:r>
                        <a:rPr lang="en-US" sz="1400" dirty="0" smtClean="0">
                          <a:latin typeface="+mn-lt"/>
                          <a:ea typeface="Times New Roman"/>
                          <a:cs typeface="Arial"/>
                        </a:rPr>
                        <a:t>No data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5.44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59.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72.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92.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حداکثر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826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1.69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400" dirty="0" smtClean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2.8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43.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67.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 smtClean="0">
                          <a:latin typeface="Calibri"/>
                          <a:ea typeface="Times New Roman"/>
                          <a:cs typeface="Arial"/>
                        </a:rPr>
                        <a:t>59.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256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میانگین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6320135"/>
            <a:ext cx="762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میزان جذب سنگدانه های مورد استفاده در سیل کت (بر حسب درصد)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533400"/>
            <a:ext cx="2590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حجم ترافیک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87269"/>
            <a:ext cx="762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حجم ترافیک در سطح روسازی در تعیین میزان قیر جهت پوشش سنگدانه ها مؤثر است. معمولاً هر چه ترافیک بیشتر باشد، نرخ استفاده از قیر کمتر است.</a:t>
            </a:r>
            <a:endParaRPr lang="fa-IR" sz="2400" dirty="0">
              <a:cs typeface="B Hom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7665" y="3420110"/>
          <a:ext cx="5868670" cy="2551938"/>
        </p:xfrm>
        <a:graphic>
          <a:graphicData uri="http://schemas.openxmlformats.org/drawingml/2006/table">
            <a:tbl>
              <a:tblPr rtl="1"/>
              <a:tblGrid>
                <a:gridCol w="1173480"/>
                <a:gridCol w="1173480"/>
                <a:gridCol w="1173480"/>
                <a:gridCol w="1174115"/>
                <a:gridCol w="1174115"/>
              </a:tblGrid>
              <a:tr h="727837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ضریب ترافیکی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درصد پوشش مصالح سنگی یا قیر به ازای فضای خالی معادل 20%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22021">
                <a:tc grid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2130" algn="l"/>
                          <a:tab pos="2865755" algn="ctr"/>
                        </a:tabLs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		ترافیک، وسیله نقلیه در روز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بیش از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2000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1000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تا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2000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500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تا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1000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تا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1000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کمتر از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6.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65.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7.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Times New Roman"/>
                          <a:cs typeface="Arial"/>
                        </a:rPr>
                        <a:t>75.</a:t>
                      </a:r>
                      <a:endParaRPr lang="en-US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Times New Roman"/>
                          <a:cs typeface="Arial"/>
                        </a:rPr>
                        <a:t>85.</a:t>
                      </a:r>
                      <a:endParaRPr lang="en-US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57200"/>
            <a:ext cx="4953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وضعیت روسازی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46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وضعیت روسازی موجود نقش مهمی در مصرف قیر دارد. </a:t>
            </a:r>
            <a:endParaRPr lang="fa-IR" sz="2400" dirty="0">
              <a:cs typeface="B Homa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1676400"/>
          <a:ext cx="4987926" cy="2107692"/>
        </p:xfrm>
        <a:graphic>
          <a:graphicData uri="http://schemas.openxmlformats.org/drawingml/2006/table">
            <a:tbl>
              <a:tblPr rtl="1"/>
              <a:tblGrid>
                <a:gridCol w="2761033"/>
                <a:gridCol w="2226893"/>
              </a:tblGrid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بافت سطح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ضریب اصلاحی قیر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>
                          <a:latin typeface="Calibri"/>
                          <a:ea typeface="Times New Roman"/>
                          <a:cs typeface="Arial"/>
                        </a:rPr>
                        <a:t>قیر زده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04.- الی 27.-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صاف، غیر متخلخل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>
                          <a:latin typeface="Calibri"/>
                          <a:ea typeface="Times New Roman"/>
                          <a:cs typeface="Arial"/>
                        </a:rPr>
                        <a:t>کمی متخلخل، کمی اکسید شده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14.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>
                          <a:latin typeface="Calibri"/>
                          <a:ea typeface="Times New Roman"/>
                          <a:cs typeface="Arial"/>
                        </a:rPr>
                        <a:t>تقریباً متخلخل، سطح اکسید شده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27.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>
                          <a:latin typeface="Calibri"/>
                          <a:ea typeface="Times New Roman"/>
                          <a:cs typeface="Arial"/>
                        </a:rPr>
                        <a:t>تخلخل زیاد، سطح اکسید شده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4415" algn="l"/>
                        </a:tabLst>
                      </a:pPr>
                      <a:r>
                        <a:rPr lang="fa-IR" sz="1800" dirty="0">
                          <a:latin typeface="Calibri"/>
                          <a:ea typeface="Times New Roman"/>
                          <a:cs typeface="Arial"/>
                        </a:rPr>
                        <a:t>4.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191000"/>
            <a:ext cx="6934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Homa" pitchFamily="2" charset="-78"/>
              </a:rPr>
              <a:t>معادله طراحی سنگدانه :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3505200" y="4876800"/>
            <a:ext cx="487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dirty="0" smtClean="0">
                <a:cs typeface="B Homa" pitchFamily="2" charset="-78"/>
              </a:rPr>
              <a:t>C</a:t>
            </a:r>
            <a:r>
              <a:rPr lang="fa-IR" sz="2400" dirty="0" smtClean="0">
                <a:cs typeface="B Homa" pitchFamily="2" charset="-78"/>
              </a:rPr>
              <a:t>: میزان استفاده از سنگدانه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V</a:t>
            </a:r>
            <a:r>
              <a:rPr lang="fa-IR" sz="2400" dirty="0" smtClean="0">
                <a:cs typeface="B Homa" pitchFamily="2" charset="-78"/>
              </a:rPr>
              <a:t>: فضای خالی مصالح سست به صورت درصد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H</a:t>
            </a:r>
            <a:r>
              <a:rPr lang="fa-IR" sz="2400" dirty="0" smtClean="0">
                <a:cs typeface="B Homa" pitchFamily="2" charset="-78"/>
              </a:rPr>
              <a:t>: میانگین حداقل ابعاد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G</a:t>
            </a:r>
            <a:r>
              <a:rPr lang="fa-IR" sz="2400" dirty="0" smtClean="0">
                <a:cs typeface="B Homa" pitchFamily="2" charset="-78"/>
              </a:rPr>
              <a:t>: وزن مخصوص توده سنگدانه</a:t>
            </a:r>
          </a:p>
          <a:p>
            <a:pPr algn="r" rtl="1"/>
            <a:r>
              <a:rPr lang="en-US" sz="2400" dirty="0" smtClean="0">
                <a:cs typeface="B Homa" pitchFamily="2" charset="-78"/>
              </a:rPr>
              <a:t>E</a:t>
            </a:r>
            <a:r>
              <a:rPr lang="fa-IR" sz="2400" dirty="0" smtClean="0">
                <a:cs typeface="B Homa" pitchFamily="2" charset="-78"/>
              </a:rPr>
              <a:t>: ضریب هدررفت(بر حسب درصد)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572000"/>
            <a:ext cx="3460898" cy="5334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81388" algn="l"/>
              </a:tabLst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5562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معادله طراحی قیر: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457200" y="2693075"/>
            <a:ext cx="79248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dirty="0" smtClean="0">
                <a:cs typeface="B Homa" pitchFamily="2" charset="-78"/>
              </a:rPr>
              <a:t>B</a:t>
            </a:r>
            <a:r>
              <a:rPr lang="fa-IR" sz="2800" dirty="0" smtClean="0">
                <a:cs typeface="B Homa" pitchFamily="2" charset="-78"/>
              </a:rPr>
              <a:t>: میزان استفاده از قیر(لیتر بر مترمربع)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H</a:t>
            </a:r>
            <a:r>
              <a:rPr lang="fa-IR" sz="2800" dirty="0" smtClean="0">
                <a:cs typeface="B Homa" pitchFamily="2" charset="-78"/>
              </a:rPr>
              <a:t>: میانگین حداقل ابعاد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T</a:t>
            </a:r>
            <a:r>
              <a:rPr lang="fa-IR" sz="2800" dirty="0" smtClean="0">
                <a:cs typeface="B Homa" pitchFamily="2" charset="-78"/>
              </a:rPr>
              <a:t>: ضریب ترافیک(بر اساس مقدار نقلیه مورد انتظار در روز)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S</a:t>
            </a:r>
            <a:r>
              <a:rPr lang="fa-IR" sz="2800" dirty="0" smtClean="0">
                <a:cs typeface="B Homa" pitchFamily="2" charset="-78"/>
              </a:rPr>
              <a:t>: ضریب وضعیت سطح (لیتر بر مترمربع)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V</a:t>
            </a:r>
            <a:r>
              <a:rPr lang="fa-IR" sz="2800" dirty="0" smtClean="0">
                <a:cs typeface="B Homa" pitchFamily="2" charset="-78"/>
              </a:rPr>
              <a:t>: فضای خالی مصالح سنگی بر حسب درصد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A</a:t>
            </a:r>
            <a:r>
              <a:rPr lang="fa-IR" sz="2800" dirty="0" smtClean="0">
                <a:cs typeface="B Homa" pitchFamily="2" charset="-78"/>
              </a:rPr>
              <a:t>: ضریب جذب سنگدانه ها</a:t>
            </a:r>
          </a:p>
          <a:p>
            <a:pPr algn="r" rtl="1"/>
            <a:r>
              <a:rPr lang="en-US" sz="2800" dirty="0" smtClean="0">
                <a:cs typeface="B Homa" pitchFamily="2" charset="-78"/>
              </a:rPr>
              <a:t>R</a:t>
            </a:r>
            <a:r>
              <a:rPr lang="fa-IR" sz="2800" dirty="0" smtClean="0">
                <a:cs typeface="B Homa" pitchFamily="2" charset="-78"/>
              </a:rPr>
              <a:t>: مقدار قیر باقیمانده بر حسب درصد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95400"/>
            <a:ext cx="43891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381000"/>
            <a:ext cx="32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خرابی های سیل کت: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305580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رگه ای شدن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4343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سه دلیل عمده رگه ای شدن:</a:t>
            </a:r>
          </a:p>
          <a:p>
            <a:pPr algn="r" rtl="1"/>
            <a:endParaRPr lang="fa-IR" sz="2400" dirty="0" smtClean="0">
              <a:cs typeface="B Homa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ارتفاع نامناسب نازلهای پخش کننده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غیر یکنواخت بودن وضعیت نازلها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مسدود بودن تعدادی از نازلها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400550" cy="37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149" y="304800"/>
            <a:ext cx="8211702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نمونه ای از رگه ای شدن که در اثر ارتفاع نامناسب نازل به وجود آمده است.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3825"/>
            <a:ext cx="5486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24288"/>
            <a:ext cx="4997175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48400" y="1205805"/>
            <a:ext cx="2819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cs typeface="B Homa" pitchFamily="2" charset="-78"/>
              </a:rPr>
              <a:t>اثر اصلاح به موقع روسازی در کاهش هزینه ها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2667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cs typeface="B Homa" pitchFamily="2" charset="-78"/>
              </a:rPr>
              <a:t>مقایسه وضعیت روسازی برای نگهداری پیشگیرانه و ترمیم روسازی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91200" y="1676400"/>
            <a:ext cx="609600" cy="4572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>
            <a:off x="3048000" y="5029200"/>
            <a:ext cx="6096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863025"/>
            <a:ext cx="213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قیر زدگی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48135"/>
            <a:ext cx="8001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جهت جلوگیری از قیرزدگی در سطح سیل کت راه حلهای زیر پیشنهاد می شود: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357735"/>
            <a:ext cx="624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الف) استفاده از سنگدانه های مکعبی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891135"/>
            <a:ext cx="4343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ب) کاهش مقدار قیر مصرفی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606225"/>
            <a:ext cx="701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جدا شدن مصالح از سطح راه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491335"/>
            <a:ext cx="64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جهت جلوگیری از این پدیده لازم است موارد زیر رعایت شود: 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253335"/>
            <a:ext cx="3962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الف) استفاده از قیر بیشتر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786735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ب) عدم استفاده از سنگدانه های کثیف</a:t>
            </a:r>
            <a:endParaRPr lang="fa-IR" sz="2400" dirty="0">
              <a:cs typeface="B Hom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594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اجرای سیل کت در مناطق خاص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6019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دوربرگردان ها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تقاطع ها و خطوط گردش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پارکینگ ها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جاده های با ترافیک بالا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5943600" cy="386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6324600"/>
            <a:ext cx="5867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ابتدا قیر در محیط دایره در یک مرحله پخش می شود.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19150" y="762000"/>
            <a:ext cx="7505700" cy="4572000"/>
            <a:chOff x="819150" y="762000"/>
            <a:chExt cx="7505700" cy="4572000"/>
          </a:xfrm>
        </p:grpSpPr>
        <p:pic>
          <p:nvPicPr>
            <p:cNvPr id="378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9150" y="762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150" y="1143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9150" y="1524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9150" y="1905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9150" y="2286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9150" y="2667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9150" y="3048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150" y="3429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9150" y="3810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9150" y="4191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9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9150" y="4572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9150" y="49530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381000" y="5638800"/>
            <a:ext cx="822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پس از بازگشت به مکان اولیه نیمی از دوربرگردان آماده شده و پخش کننده مصالح سنگی و غلتک شروع به کار می کنند.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9150" y="685800"/>
            <a:ext cx="7505700" cy="4572000"/>
            <a:chOff x="819150" y="685800"/>
            <a:chExt cx="7505700" cy="4572000"/>
          </a:xfrm>
        </p:grpSpPr>
        <p:pic>
          <p:nvPicPr>
            <p:cNvPr id="368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9150" y="685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150" y="1066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9150" y="1447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9150" y="1828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9150" y="2209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9150" y="2590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9150" y="2971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150" y="3352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9150" y="3733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9150" y="4114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9150" y="4495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76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9150" y="4876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381000" y="55626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توزیع کننده قیر، نصف دیگر محیط و سپس قسمت باقیمانده میانی را تکمیل کرده و پشت آن پخش کننده سنگدانه و غلتک به کار خود ادامه می دهند.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19150" y="685800"/>
            <a:ext cx="7505700" cy="4572000"/>
            <a:chOff x="819150" y="685800"/>
            <a:chExt cx="7505700" cy="4572000"/>
          </a:xfrm>
        </p:grpSpPr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9150" y="685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150" y="1066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9150" y="1447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9150" y="1828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9150" y="2209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9150" y="2590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9150" y="2971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9150" y="3352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19150" y="3733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9150" y="4114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9150" y="4495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9150" y="4876800"/>
              <a:ext cx="75057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685800" y="56388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پخش کننده قیر پس از اتمام کار خارج شده و پخش کننده سنگدانه ها و غلتک نیز مناطق باقیمانده را تکمیل می کنند.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457200"/>
            <a:ext cx="2667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انواع سیل کت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143000"/>
            <a:ext cx="647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1. سیل کت تک لایه ای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905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43400" y="2971800"/>
            <a:ext cx="373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2. سیل کت دولایه ای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29000"/>
            <a:ext cx="5867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4953000"/>
            <a:ext cx="312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3. سیل معکوس</a:t>
            </a:r>
            <a:endParaRPr lang="fa-IR" sz="2400" dirty="0">
              <a:cs typeface="B Homa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00200" y="5543550"/>
            <a:ext cx="5867399" cy="1009650"/>
            <a:chOff x="1757363" y="5353050"/>
            <a:chExt cx="5629275" cy="1009650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7363" y="5353050"/>
              <a:ext cx="56292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7363" y="5867400"/>
              <a:ext cx="56292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57535"/>
            <a:ext cx="601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4. کیپ سیل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729335"/>
            <a:ext cx="358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5. سیل ساندویچی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6" name="Picture 5" descr="keep s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285" y="1657495"/>
            <a:ext cx="5771429" cy="1161905"/>
          </a:xfrm>
          <a:prstGeom prst="rect">
            <a:avLst/>
          </a:prstGeom>
        </p:spPr>
      </p:pic>
      <p:pic>
        <p:nvPicPr>
          <p:cNvPr id="7" name="Picture 6" descr="sil sandwi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571" y="4648200"/>
            <a:ext cx="5742858" cy="11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457200"/>
            <a:ext cx="2057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اسلاری سیل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620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defRPr/>
            </a:pPr>
            <a:r>
              <a:rPr lang="fa-IR" sz="2000" dirty="0" smtClean="0">
                <a:cs typeface="B Homa" pitchFamily="2" charset="-78"/>
              </a:rPr>
              <a:t>اسلاري سيل مخلوطي از مصالح ريزدانه، قير امولسيون، آب و فيلر معدني است. در اكثر موارد فيلر معدني مورد استفاده سيمان انتخاب مي‌شود تا ضمن آنكه عامل پركنندگي مخلوط باشد مقاومت آن ‌را نيز افزايش دهد</a:t>
            </a:r>
            <a:r>
              <a:rPr lang="en-US" sz="2000" dirty="0" smtClean="0">
                <a:cs typeface="B Homa" pitchFamily="2" charset="-78"/>
              </a:rPr>
              <a:t> </a:t>
            </a:r>
            <a:r>
              <a:rPr lang="fa-IR" sz="2000" dirty="0" smtClean="0">
                <a:cs typeface="B Homa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000" dirty="0" smtClean="0">
                <a:cs typeface="B Homa" pitchFamily="2" charset="-78"/>
              </a:rPr>
              <a:t>اسلاري سيل براي درزگيري سطح روسازي‌ها آسفالتي، ترميم زبرشدگي سطحي با شدت كم، درزگيري ترك‌هاي كوچك و افزايش ميزان اصطكاك سطحي كاربرد دارد</a:t>
            </a:r>
            <a:r>
              <a:rPr lang="en-US" sz="2000" dirty="0" smtClean="0">
                <a:cs typeface="B Homa" pitchFamily="2" charset="-78"/>
              </a:rPr>
              <a:t> </a:t>
            </a:r>
            <a:r>
              <a:rPr lang="fa-IR" sz="2000" dirty="0" smtClean="0">
                <a:cs typeface="B Homa" pitchFamily="2" charset="-78"/>
              </a:rPr>
              <a:t>.</a:t>
            </a:r>
          </a:p>
          <a:p>
            <a:pPr algn="just" rtl="1">
              <a:defRPr/>
            </a:pPr>
            <a:r>
              <a:rPr lang="fa-IR" sz="2000" dirty="0" smtClean="0">
                <a:cs typeface="B Homa" pitchFamily="2" charset="-78"/>
              </a:rPr>
              <a:t>عمر اسلاری سیل بین 3 تا 5 سال است.</a:t>
            </a:r>
            <a:endParaRPr lang="en-US" sz="2000" dirty="0" smtClean="0">
              <a:cs typeface="B Homa" pitchFamily="2" charset="-78"/>
            </a:endParaRPr>
          </a:p>
        </p:txBody>
      </p:sp>
      <p:pic>
        <p:nvPicPr>
          <p:cNvPr id="5" name="Picture 4" descr="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76587"/>
            <a:ext cx="37449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3810000"/>
            <a:ext cx="4191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 smtClean="0">
                <a:cs typeface="B Homa" pitchFamily="2" charset="-78"/>
              </a:rPr>
              <a:t>اسلاری سیل در موارد زیر نباید استفاده شود.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678740"/>
            <a:ext cx="2895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تصحیح پروفیل سطحی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پر کردن چاله ها و دست اندازها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Homa" pitchFamily="2" charset="-78"/>
              </a:rPr>
              <a:t>کاهش ترک ها</a:t>
            </a:r>
            <a:endParaRPr lang="fa-IR" sz="24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urry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267200" cy="3057410"/>
          </a:xfrm>
          <a:prstGeom prst="rect">
            <a:avLst/>
          </a:prstGeom>
        </p:spPr>
      </p:pic>
      <p:pic>
        <p:nvPicPr>
          <p:cNvPr id="4" name="Picture 3" descr="slurry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399"/>
            <a:ext cx="4285655" cy="3048001"/>
          </a:xfrm>
          <a:prstGeom prst="rect">
            <a:avLst/>
          </a:prstGeom>
        </p:spPr>
      </p:pic>
      <p:pic>
        <p:nvPicPr>
          <p:cNvPr id="5" name="Picture 4" descr="slurry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28600"/>
            <a:ext cx="4343399" cy="3047999"/>
          </a:xfrm>
          <a:prstGeom prst="rect">
            <a:avLst/>
          </a:prstGeom>
        </p:spPr>
      </p:pic>
      <p:pic>
        <p:nvPicPr>
          <p:cNvPr id="6" name="Picture 5" descr="slurry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85962"/>
            <a:ext cx="4267200" cy="302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57200"/>
            <a:ext cx="7696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قیر باید </a:t>
            </a:r>
            <a:r>
              <a:rPr lang="fa-IR" sz="2400" dirty="0" smtClean="0">
                <a:cs typeface="B Homa" pitchFamily="2" charset="-78"/>
              </a:rPr>
              <a:t>امولسیون </a:t>
            </a:r>
            <a:r>
              <a:rPr lang="fa-IR" sz="2400" dirty="0" smtClean="0">
                <a:cs typeface="B Homa" pitchFamily="2" charset="-78"/>
              </a:rPr>
              <a:t>تندشکن باشد. ویسکوزیته به جهت تأمین پایداری قیر در هنگام انبار دارای اهمیت است.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06940"/>
            <a:ext cx="7467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موارد دارای اهمیت در مصالح سنگی شکل سنگدانه ها، سن و قابلیت واکنش آنها، تیزی و مقاومت و پایداری آنها می باشد.</a:t>
            </a:r>
          </a:p>
          <a:p>
            <a:pPr algn="just" rtl="1"/>
            <a:endParaRPr lang="fa-IR" sz="2400" dirty="0" smtClean="0">
              <a:cs typeface="B Homa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سنگدانه ها باید وجوه شکسته داشته باشند.</a:t>
            </a:r>
          </a:p>
          <a:p>
            <a:pPr algn="just" rtl="1"/>
            <a:endParaRPr lang="fa-IR" sz="2400" dirty="0" smtClean="0">
              <a:cs typeface="B Homa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ارزش ماسه مصالح سنگی نباید از 45 کمتر باشد.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50603"/>
            <a:ext cx="7467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فیلرهای معدنی می تواند شامل سیمان پرتلند، آهک هیدراته، سنگ آهک، خاکستر بادی و یا مواد دیگری که </a:t>
            </a:r>
            <a:r>
              <a:rPr lang="en-US" sz="2400" dirty="0" smtClean="0">
                <a:cs typeface="B Homa" pitchFamily="2" charset="-78"/>
              </a:rPr>
              <a:t>ASTM242</a:t>
            </a:r>
            <a:r>
              <a:rPr lang="fa-IR" sz="2400" dirty="0" smtClean="0">
                <a:cs typeface="B Homa" pitchFamily="2" charset="-78"/>
              </a:rPr>
              <a:t> را ارضاء کند.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17403"/>
            <a:ext cx="7239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buFont typeface="Wingdings" pitchFamily="2" charset="2"/>
              <a:buChar char="v"/>
            </a:pPr>
            <a:r>
              <a:rPr lang="fa-IR" sz="2400" dirty="0" smtClean="0">
                <a:cs typeface="B Homa" pitchFamily="2" charset="-78"/>
              </a:rPr>
              <a:t>آب نیز عامل اصلی در تعیین روانی اسلاری سیل است. آب مورد استفاده باید قابل شرب باشد.</a:t>
            </a:r>
            <a:endParaRPr lang="fa-IR" sz="24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2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انواع آسفالتهای حفاظتی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838980"/>
            <a:ext cx="464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فوگ سیل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677180"/>
            <a:ext cx="243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سیل کت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515380"/>
            <a:ext cx="236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اسلاری سیل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429780"/>
            <a:ext cx="3962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آسفالت حفاظتی ریزدانه</a:t>
            </a:r>
            <a:endParaRPr lang="fa-IR" sz="2800" dirty="0">
              <a:cs typeface="B Hom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267980"/>
            <a:ext cx="220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Homa" pitchFamily="2" charset="-78"/>
              </a:rPr>
              <a:t>کیپ سیل</a:t>
            </a:r>
            <a:endParaRPr lang="fa-IR" sz="28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32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طراحی اسلاری سیل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990600"/>
            <a:ext cx="338513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2800" dirty="0" smtClean="0">
                <a:cs typeface="B Homa" pitchFamily="2" charset="-78"/>
              </a:rPr>
              <a:t>شناسایی اولیه مصالح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800" dirty="0" smtClean="0">
                <a:cs typeface="B Homa" pitchFamily="2" charset="-78"/>
              </a:rPr>
              <a:t>طرح اختلاط اولیه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800" dirty="0" smtClean="0">
                <a:cs typeface="B Homa" pitchFamily="2" charset="-78"/>
              </a:rPr>
              <a:t>آزمایشات نهایی</a:t>
            </a:r>
            <a:endParaRPr lang="fa-IR" sz="2800" dirty="0">
              <a:cs typeface="B Homa" pitchFamily="2" charset="-78"/>
            </a:endParaRPr>
          </a:p>
        </p:txBody>
      </p:sp>
      <p:pic>
        <p:nvPicPr>
          <p:cNvPr id="5" name="Picture 4" descr="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558272" cy="3733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6248400"/>
            <a:ext cx="6553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مخلوط اسلاری سیل با کیفیت مناسب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300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762000"/>
            <a:ext cx="4114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Homa" pitchFamily="2" charset="-78"/>
              </a:rPr>
              <a:t>دستگاه بارگذاری چرخ برای تعیین حد بالای قیر</a:t>
            </a:r>
            <a:endParaRPr lang="fa-IR" sz="2400" dirty="0">
              <a:solidFill>
                <a:srgbClr val="FFFF00"/>
              </a:solidFill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3276600" y="152400"/>
            <a:ext cx="2590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 smtClean="0">
                <a:solidFill>
                  <a:srgbClr val="FFFF00"/>
                </a:solidFill>
                <a:cs typeface="B Homa" pitchFamily="2" charset="-78"/>
              </a:rPr>
              <a:t>آماده سازی سطح :</a:t>
            </a:r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3" name="Picture 2" descr="3-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191000" cy="2819400"/>
          </a:xfrm>
          <a:prstGeom prst="rect">
            <a:avLst/>
          </a:prstGeom>
        </p:spPr>
      </p:pic>
      <p:pic>
        <p:nvPicPr>
          <p:cNvPr id="4" name="Picture 3" descr="3-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90600"/>
            <a:ext cx="4191000" cy="2819400"/>
          </a:xfrm>
          <a:prstGeom prst="rect">
            <a:avLst/>
          </a:prstGeom>
        </p:spPr>
      </p:pic>
      <p:pic>
        <p:nvPicPr>
          <p:cNvPr id="5" name="Picture 4" descr="3-5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62400"/>
            <a:ext cx="4191000" cy="2743200"/>
          </a:xfrm>
          <a:prstGeom prst="rect">
            <a:avLst/>
          </a:prstGeom>
        </p:spPr>
      </p:pic>
      <p:pic>
        <p:nvPicPr>
          <p:cNvPr id="6" name="Picture 5" descr="3-5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962400"/>
            <a:ext cx="4191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04800"/>
            <a:ext cx="5181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عوامل مؤثر بر کیفیت :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54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مخلوط با کیفیت پایین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362200"/>
            <a:ext cx="556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بازگشایی زودهنگام راه بر روی ترافیک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926068"/>
            <a:ext cx="26993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درز طولی</a:t>
            </a:r>
            <a:endParaRPr lang="fa-IR" sz="2400" dirty="0">
              <a:cs typeface="B Hom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447800"/>
            <a:ext cx="3276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Homa" pitchFamily="2" charset="-78"/>
              </a:rPr>
              <a:t>درز انتقال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9" name="Picture 8" descr="3-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7200" cy="3352800"/>
          </a:xfrm>
          <a:prstGeom prst="rect">
            <a:avLst/>
          </a:prstGeom>
        </p:spPr>
      </p:pic>
      <p:pic>
        <p:nvPicPr>
          <p:cNvPr id="10" name="Picture 9" descr="3-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333" y="3200400"/>
            <a:ext cx="4219067" cy="3352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6477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cs typeface="B Homa" pitchFamily="2" charset="-78"/>
              </a:rPr>
              <a:t>جارو زدن</a:t>
            </a:r>
            <a:endParaRPr lang="fa-IR" sz="3200" dirty="0">
              <a:cs typeface="B Homa" pitchFamily="2" charset="-7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28705"/>
            <a:ext cx="6400800" cy="48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5791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cs typeface="B Homa" pitchFamily="2" charset="-78"/>
              </a:rPr>
              <a:t>ماسه پاشی</a:t>
            </a:r>
            <a:endParaRPr lang="fa-IR" sz="3200" dirty="0">
              <a:cs typeface="B Homa" pitchFamily="2" charset="-78"/>
            </a:endParaRPr>
          </a:p>
        </p:txBody>
      </p:sp>
      <p:pic>
        <p:nvPicPr>
          <p:cNvPr id="3" name="Picture 2" descr="3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781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آسفالت حفاظتی ریزدانه</a:t>
            </a:r>
            <a:endParaRPr lang="fa-IR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fa-IR" sz="2200" dirty="0" smtClean="0">
                <a:cs typeface="B Homa" pitchFamily="2" charset="-78"/>
              </a:rPr>
              <a:t>آسفالت حفاظتي ريزدانه مخلوطي از مصالح ريزدانه شكسته، قير امولسيون پليمري، فيلر است. </a:t>
            </a:r>
          </a:p>
          <a:p>
            <a:pPr algn="just">
              <a:defRPr/>
            </a:pPr>
            <a:endParaRPr lang="fa-IR" sz="2200" dirty="0" smtClean="0">
              <a:cs typeface="B Homa" pitchFamily="2" charset="-78"/>
            </a:endParaRPr>
          </a:p>
          <a:p>
            <a:pPr algn="just" rtl="1">
              <a:defRPr/>
            </a:pPr>
            <a:r>
              <a:rPr lang="fa-IR" sz="2200" b="1" dirty="0" smtClean="0">
                <a:solidFill>
                  <a:srgbClr val="FFFF00"/>
                </a:solidFill>
                <a:cs typeface="B Homa" pitchFamily="2" charset="-78"/>
              </a:rPr>
              <a:t>          محاسن:</a:t>
            </a:r>
          </a:p>
          <a:p>
            <a:pPr algn="just" rtl="1">
              <a:defRPr/>
            </a:pPr>
            <a:r>
              <a:rPr lang="fa-IR" sz="2200" dirty="0" smtClean="0">
                <a:cs typeface="B Homa" pitchFamily="2" charset="-78"/>
                <a:sym typeface="ITC Zapf Dingbats" pitchFamily="18" charset="2"/>
              </a:rPr>
              <a:t>    - روش نگهداري پيشگيرانه براي افزايش عمر روسازي </a:t>
            </a:r>
          </a:p>
          <a:p>
            <a:pPr algn="just" rtl="1">
              <a:defRPr/>
            </a:pPr>
            <a:r>
              <a:rPr lang="fa-IR" sz="2200" dirty="0" smtClean="0">
                <a:cs typeface="B Homa" pitchFamily="2" charset="-78"/>
                <a:sym typeface="ITC Zapf Dingbats" pitchFamily="18" charset="2"/>
              </a:rPr>
              <a:t>    - ایجادسطحي با درجه اصطكاك مناسب </a:t>
            </a:r>
          </a:p>
          <a:p>
            <a:pPr algn="just" rtl="1">
              <a:defRPr/>
            </a:pPr>
            <a:r>
              <a:rPr lang="fa-IR" sz="2200" dirty="0" smtClean="0">
                <a:cs typeface="B Homa" pitchFamily="2" charset="-78"/>
                <a:sym typeface="ITC Zapf Dingbats" pitchFamily="18" charset="2"/>
              </a:rPr>
              <a:t>    - كاهش مقدار آبي كه وارد سطح و لايه‌هاي روسازي مي‌شود </a:t>
            </a:r>
          </a:p>
          <a:p>
            <a:pPr algn="just" rtl="1">
              <a:defRPr/>
            </a:pPr>
            <a:r>
              <a:rPr lang="fa-IR" sz="2200" dirty="0" smtClean="0">
                <a:cs typeface="B Homa" pitchFamily="2" charset="-78"/>
                <a:sym typeface="ITC Zapf Dingbats" pitchFamily="18" charset="2"/>
              </a:rPr>
              <a:t>    - پركردن شيارهاي ناشي از رد چرخ‌ها </a:t>
            </a:r>
          </a:p>
        </p:txBody>
      </p:sp>
      <p:pic>
        <p:nvPicPr>
          <p:cNvPr id="4" name="Picture 4" descr="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708400"/>
            <a:ext cx="4495800" cy="31496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5" name="Picture 5" descr="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715000" cy="3352800"/>
          </a:xfrm>
          <a:prstGeom prst="rect">
            <a:avLst/>
          </a:prstGeom>
        </p:spPr>
      </p:pic>
      <p:pic>
        <p:nvPicPr>
          <p:cNvPr id="3" name="Picture 2" descr="micro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365750"/>
            <a:ext cx="5486400" cy="349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6477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Homa" pitchFamily="2" charset="-78"/>
              </a:rPr>
              <a:t>کیپ سیل</a:t>
            </a:r>
            <a:endParaRPr lang="fa-IR" sz="36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کیپ سیل متشکل از یک لایه آسفالت سطحی است که روی آن یک لایه اسلاری سیل یا آسفالت حفاظتی ریزدانه اجرا می شود.</a:t>
            </a:r>
          </a:p>
          <a:p>
            <a:pPr algn="just" rtl="1"/>
            <a:endParaRPr lang="fa-IR" sz="2400" dirty="0" smtClean="0">
              <a:cs typeface="B Homa" pitchFamily="2" charset="-78"/>
            </a:endParaRPr>
          </a:p>
          <a:p>
            <a:pPr algn="just" rtl="1"/>
            <a:r>
              <a:rPr lang="fa-IR" sz="2400" dirty="0" smtClean="0">
                <a:cs typeface="B Homa" pitchFamily="2" charset="-78"/>
              </a:rPr>
              <a:t>کیپ سیل نوعی از آسفالت سطحی بادوام بالاست و برای هر منظور در راستای افزایش طول عمر روسازی می توان از آن استفاده کرد.</a:t>
            </a:r>
          </a:p>
          <a:p>
            <a:pPr algn="just" rtl="1"/>
            <a:r>
              <a:rPr lang="fa-IR" sz="2400" dirty="0" smtClean="0">
                <a:cs typeface="B Homa" pitchFamily="2" charset="-78"/>
              </a:rPr>
              <a:t>همچنین ضمن جلوگیری از جدا شدن مصالح سنگی از سطح روسازی، باعث کاهش آلودگی صوتی نیز می گردد.</a:t>
            </a:r>
            <a:endParaRPr lang="fa-IR" sz="2400" dirty="0">
              <a:cs typeface="B Homa" pitchFamily="2" charset="-78"/>
            </a:endParaRPr>
          </a:p>
        </p:txBody>
      </p:sp>
      <p:pic>
        <p:nvPicPr>
          <p:cNvPr id="5" name="Picture 4" descr="ceap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29717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eap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038600"/>
            <a:ext cx="3276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eap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038600"/>
            <a:ext cx="2895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133600"/>
            <a:ext cx="6781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7200" dirty="0" smtClean="0">
                <a:cs typeface="B Tabassom" pitchFamily="2" charset="-78"/>
              </a:rPr>
              <a:t>با سپاس از توجه شما</a:t>
            </a:r>
            <a:endParaRPr lang="fa-IR" sz="7200" dirty="0">
              <a:cs typeface="B Tabassom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304800"/>
            <a:ext cx="1947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فوگ سیل: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فوگ سيل اجراي قير امولسيون رقيق شده بدون مصالح است كه به منظور احياء سطوح آسفالتي خشك و درزگيري ترك‌هاي ريز و ترميم سطوح آسفالتي، جلوگيري از شن‌زدگي و همچنين براي تثبيت شانه راه مورد استفاده قرار مي‌گيرد.</a:t>
            </a:r>
            <a:endParaRPr lang="en-US" sz="2400" dirty="0" smtClean="0">
              <a:cs typeface="B Homa" pitchFamily="2" charset="-78"/>
            </a:endParaRPr>
          </a:p>
          <a:p>
            <a:pPr algn="just" rtl="1"/>
            <a:r>
              <a:rPr lang="fa-IR" sz="2400" dirty="0" smtClean="0">
                <a:cs typeface="B Homa" pitchFamily="2" charset="-78"/>
              </a:rPr>
              <a:t>از نظر هزينه اجراي فوگ سيل بسيار ارزان است و معمولاً قيمت آن بسته به نوع قير، سرعت اجرا و وسعت پروژه دارد.</a:t>
            </a:r>
          </a:p>
          <a:p>
            <a:pPr algn="just" rtl="1"/>
            <a:r>
              <a:rPr lang="fa-IR" sz="2400" dirty="0" smtClean="0">
                <a:cs typeface="B Homa" pitchFamily="2" charset="-78"/>
              </a:rPr>
              <a:t>عمر عملکردی فوگ سیل به عواملی چون سازه روسازی و میزان قرار گرفتن در معرض آفتاب بستگی دارد. اما عمر آن نسبتاً کوتاه و معمولاً بین یک تا دو سال است.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05000" y="3933824"/>
            <a:ext cx="5181600" cy="2771776"/>
            <a:chOff x="1791" y="2478"/>
            <a:chExt cx="2268" cy="1485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791" y="2478"/>
              <a:ext cx="2268" cy="1485"/>
              <a:chOff x="1791" y="2478"/>
              <a:chExt cx="2268" cy="1485"/>
            </a:xfrm>
          </p:grpSpPr>
          <p:pic>
            <p:nvPicPr>
              <p:cNvPr id="7" name="Picture 4" descr="b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8612"/>
              <a:stretch>
                <a:fillRect/>
              </a:stretch>
            </p:blipFill>
            <p:spPr bwMode="auto">
              <a:xfrm>
                <a:off x="1791" y="2478"/>
                <a:ext cx="2268" cy="1485"/>
              </a:xfrm>
              <a:prstGeom prst="rect">
                <a:avLst/>
              </a:prstGeom>
              <a:ln w="38100" cap="sq">
                <a:solidFill>
                  <a:srgbClr val="FFFF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363" cy="182"/>
              </a:xfrm>
              <a:prstGeom prst="leftArrow">
                <a:avLst>
                  <a:gd name="adj1" fmla="val 50000"/>
                  <a:gd name="adj2" fmla="val 49863"/>
                </a:avLst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AF507438-7753-43e0-B8FC-AC1667EBCBE1}">
                  <a14:hiddenEffects xmlns="" xmlns:a14="http://schemas.microsoft.com/office/drawing/2007/7/7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472" y="3566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AF507438-7753-43e0-B8FC-AC1667EBCBE1}">
                <a14:hiddenEffects xmlns="" xmlns:a14="http://schemas.microsoft.com/office/drawing/2007/7/7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0" y="4535269"/>
            <a:ext cx="1371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Before Treatment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535269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After Treatment</a:t>
            </a:r>
            <a:endParaRPr lang="fa-I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g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26720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og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542" y="3581399"/>
            <a:ext cx="4190858" cy="30480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og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81400"/>
            <a:ext cx="4267200" cy="3048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og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52400"/>
            <a:ext cx="4191000" cy="3124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37608"/>
            <a:ext cx="7696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Homa" pitchFamily="2" charset="-78"/>
              </a:rPr>
              <a:t>سيل‌كت، اجراي يك لايه قير به همراه پخش يك لايه ماسه روي آن است.</a:t>
            </a:r>
          </a:p>
          <a:p>
            <a:pPr algn="just" rtl="1"/>
            <a:r>
              <a:rPr lang="fa-IR" sz="2400" dirty="0" smtClean="0">
                <a:cs typeface="B Homa" pitchFamily="2" charset="-78"/>
              </a:rPr>
              <a:t>معمولا در موقع اجراي سيل‌كت ازامولسيون‌هاي قيري تندگير استفاده مي‌شود. سيل‌كت مي‌تواند سطح را ضد آب و غير قابل نفوذ كند و به علاوه در درزگيري ترك‌هاي با شدت كم و بازيابي ضريب اصطكاك سطحي نيز كاربرد دارد. عمر سیل کت بین 3 تا 5 سال است.</a:t>
            </a:r>
          </a:p>
        </p:txBody>
      </p:sp>
      <p:pic>
        <p:nvPicPr>
          <p:cNvPr id="5" name="Picture 4" descr="d"/>
          <p:cNvPicPr>
            <a:picLocks noChangeAspect="1" noChangeArrowheads="1"/>
          </p:cNvPicPr>
          <p:nvPr/>
        </p:nvPicPr>
        <p:blipFill>
          <a:blip r:embed="rId2" cstate="print"/>
          <a:srcRect l="6042" b="10410"/>
          <a:stretch>
            <a:fillRect/>
          </a:stretch>
        </p:blipFill>
        <p:spPr bwMode="auto">
          <a:xfrm>
            <a:off x="4724401" y="3519488"/>
            <a:ext cx="41910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558225"/>
            <a:ext cx="1905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FF00"/>
                </a:solidFill>
                <a:cs typeface="B Homa" pitchFamily="2" charset="-78"/>
              </a:rPr>
              <a:t>سیل کت: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l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199"/>
            <a:ext cx="5334000" cy="300075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eal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200400"/>
            <a:ext cx="517358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2346" y="344488"/>
            <a:ext cx="7779308" cy="616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07/7/7/main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3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670</TotalTime>
  <Words>1914</Words>
  <Application>Microsoft Office PowerPoint</Application>
  <PresentationFormat>On-screen Show (4:3)</PresentationFormat>
  <Paragraphs>294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mehrzad@sys</cp:lastModifiedBy>
  <cp:revision>120</cp:revision>
  <dcterms:created xsi:type="dcterms:W3CDTF">2006-08-16T00:00:00Z</dcterms:created>
  <dcterms:modified xsi:type="dcterms:W3CDTF">2012-05-02T19:58:08Z</dcterms:modified>
</cp:coreProperties>
</file>